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0603825"/>
  <p:notesSz cx="9144000" cy="6858000"/>
  <p:defaultTextStyle>
    <a:defPPr>
      <a:defRPr lang="tr-TR"/>
    </a:defPPr>
    <a:lvl1pPr marL="0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91578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83157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74735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66314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457892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949471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441049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932627" algn="l" defTabSz="298315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" d="100"/>
          <a:sy n="10" d="100"/>
        </p:scale>
        <p:origin x="-2736" y="-558"/>
      </p:cViewPr>
      <p:guideLst>
        <p:guide orient="horz" pos="9639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20203" y="9507027"/>
            <a:ext cx="18362295" cy="65599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40405" y="17342167"/>
            <a:ext cx="15121890" cy="7820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6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9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1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2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21928996" y="1714382"/>
            <a:ext cx="6803350" cy="3656165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11440" y="1714382"/>
            <a:ext cx="20057508" cy="3656165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6465" y="19665795"/>
            <a:ext cx="18362295" cy="6078260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706465" y="12971212"/>
            <a:ext cx="18362295" cy="669458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9157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831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747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596631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45789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894947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4410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193262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11443" y="9995835"/>
            <a:ext cx="13430428" cy="28280202"/>
          </a:xfrm>
        </p:spPr>
        <p:txBody>
          <a:bodyPr/>
          <a:lstStyle>
            <a:lvl1pPr>
              <a:defRPr sz="9100"/>
            </a:lvl1pPr>
            <a:lvl2pPr>
              <a:defRPr sz="79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5301913" y="9995835"/>
            <a:ext cx="13430430" cy="28280202"/>
          </a:xfrm>
        </p:spPr>
        <p:txBody>
          <a:bodyPr/>
          <a:lstStyle>
            <a:lvl1pPr>
              <a:defRPr sz="9100"/>
            </a:lvl1pPr>
            <a:lvl2pPr>
              <a:defRPr sz="79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80135" y="1225570"/>
            <a:ext cx="19442430" cy="5100638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80138" y="6850445"/>
            <a:ext cx="9544943" cy="285493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491578" indent="0">
              <a:buNone/>
              <a:defRPr sz="6500" b="1"/>
            </a:lvl2pPr>
            <a:lvl3pPr marL="2983157" indent="0">
              <a:buNone/>
              <a:defRPr sz="5800" b="1"/>
            </a:lvl3pPr>
            <a:lvl4pPr marL="4474735" indent="0">
              <a:buNone/>
              <a:defRPr sz="5100" b="1"/>
            </a:lvl4pPr>
            <a:lvl5pPr marL="5966314" indent="0">
              <a:buNone/>
              <a:defRPr sz="5100" b="1"/>
            </a:lvl5pPr>
            <a:lvl6pPr marL="7457892" indent="0">
              <a:buNone/>
              <a:defRPr sz="5100" b="1"/>
            </a:lvl6pPr>
            <a:lvl7pPr marL="8949471" indent="0">
              <a:buNone/>
              <a:defRPr sz="5100" b="1"/>
            </a:lvl7pPr>
            <a:lvl8pPr marL="10441049" indent="0">
              <a:buNone/>
              <a:defRPr sz="5100" b="1"/>
            </a:lvl8pPr>
            <a:lvl9pPr marL="11932627" indent="0">
              <a:buNone/>
              <a:defRPr sz="51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080138" y="9705384"/>
            <a:ext cx="9544943" cy="17632621"/>
          </a:xfrm>
        </p:spPr>
        <p:txBody>
          <a:bodyPr/>
          <a:lstStyle>
            <a:lvl1pPr>
              <a:defRPr sz="79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10973873" y="6850445"/>
            <a:ext cx="9548694" cy="285493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491578" indent="0">
              <a:buNone/>
              <a:defRPr sz="6500" b="1"/>
            </a:lvl2pPr>
            <a:lvl3pPr marL="2983157" indent="0">
              <a:buNone/>
              <a:defRPr sz="5800" b="1"/>
            </a:lvl3pPr>
            <a:lvl4pPr marL="4474735" indent="0">
              <a:buNone/>
              <a:defRPr sz="5100" b="1"/>
            </a:lvl4pPr>
            <a:lvl5pPr marL="5966314" indent="0">
              <a:buNone/>
              <a:defRPr sz="5100" b="1"/>
            </a:lvl5pPr>
            <a:lvl6pPr marL="7457892" indent="0">
              <a:buNone/>
              <a:defRPr sz="5100" b="1"/>
            </a:lvl6pPr>
            <a:lvl7pPr marL="8949471" indent="0">
              <a:buNone/>
              <a:defRPr sz="5100" b="1"/>
            </a:lvl7pPr>
            <a:lvl8pPr marL="10441049" indent="0">
              <a:buNone/>
              <a:defRPr sz="5100" b="1"/>
            </a:lvl8pPr>
            <a:lvl9pPr marL="11932627" indent="0">
              <a:buNone/>
              <a:defRPr sz="51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10973873" y="9705384"/>
            <a:ext cx="9548694" cy="17632621"/>
          </a:xfrm>
        </p:spPr>
        <p:txBody>
          <a:bodyPr/>
          <a:lstStyle>
            <a:lvl1pPr>
              <a:defRPr sz="79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80139" y="1218485"/>
            <a:ext cx="7107140" cy="518564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46054" y="1218491"/>
            <a:ext cx="12076511" cy="26119517"/>
          </a:xfrm>
        </p:spPr>
        <p:txBody>
          <a:bodyPr/>
          <a:lstStyle>
            <a:lvl1pPr>
              <a:defRPr sz="10500"/>
            </a:lvl1pPr>
            <a:lvl2pPr>
              <a:defRPr sz="9100"/>
            </a:lvl2pPr>
            <a:lvl3pPr>
              <a:defRPr sz="79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080139" y="6404139"/>
            <a:ext cx="7107140" cy="20933869"/>
          </a:xfrm>
        </p:spPr>
        <p:txBody>
          <a:bodyPr/>
          <a:lstStyle>
            <a:lvl1pPr marL="0" indent="0">
              <a:buNone/>
              <a:defRPr sz="4700"/>
            </a:lvl1pPr>
            <a:lvl2pPr marL="1491578" indent="0">
              <a:buNone/>
              <a:defRPr sz="4000"/>
            </a:lvl2pPr>
            <a:lvl3pPr marL="2983157" indent="0">
              <a:buNone/>
              <a:defRPr sz="3300"/>
            </a:lvl3pPr>
            <a:lvl4pPr marL="4474735" indent="0">
              <a:buNone/>
              <a:defRPr sz="3000"/>
            </a:lvl4pPr>
            <a:lvl5pPr marL="5966314" indent="0">
              <a:buNone/>
              <a:defRPr sz="3000"/>
            </a:lvl5pPr>
            <a:lvl6pPr marL="7457892" indent="0">
              <a:buNone/>
              <a:defRPr sz="3000"/>
            </a:lvl6pPr>
            <a:lvl7pPr marL="8949471" indent="0">
              <a:buNone/>
              <a:defRPr sz="3000"/>
            </a:lvl7pPr>
            <a:lvl8pPr marL="10441049" indent="0">
              <a:buNone/>
              <a:defRPr sz="3000"/>
            </a:lvl8pPr>
            <a:lvl9pPr marL="11932627" indent="0">
              <a:buNone/>
              <a:defRPr sz="3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34280" y="21422681"/>
            <a:ext cx="12961620" cy="252906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34280" y="2734509"/>
            <a:ext cx="12961620" cy="18362295"/>
          </a:xfrm>
        </p:spPr>
        <p:txBody>
          <a:bodyPr/>
          <a:lstStyle>
            <a:lvl1pPr marL="0" indent="0">
              <a:buNone/>
              <a:defRPr sz="10500"/>
            </a:lvl1pPr>
            <a:lvl2pPr marL="1491578" indent="0">
              <a:buNone/>
              <a:defRPr sz="9100"/>
            </a:lvl2pPr>
            <a:lvl3pPr marL="2983157" indent="0">
              <a:buNone/>
              <a:defRPr sz="7900"/>
            </a:lvl3pPr>
            <a:lvl4pPr marL="4474735" indent="0">
              <a:buNone/>
              <a:defRPr sz="6500"/>
            </a:lvl4pPr>
            <a:lvl5pPr marL="5966314" indent="0">
              <a:buNone/>
              <a:defRPr sz="6500"/>
            </a:lvl5pPr>
            <a:lvl6pPr marL="7457892" indent="0">
              <a:buNone/>
              <a:defRPr sz="6500"/>
            </a:lvl6pPr>
            <a:lvl7pPr marL="8949471" indent="0">
              <a:buNone/>
              <a:defRPr sz="6500"/>
            </a:lvl7pPr>
            <a:lvl8pPr marL="10441049" indent="0">
              <a:buNone/>
              <a:defRPr sz="6500"/>
            </a:lvl8pPr>
            <a:lvl9pPr marL="11932627" indent="0">
              <a:buNone/>
              <a:defRPr sz="65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234280" y="23951749"/>
            <a:ext cx="12961620" cy="3591697"/>
          </a:xfrm>
        </p:spPr>
        <p:txBody>
          <a:bodyPr/>
          <a:lstStyle>
            <a:lvl1pPr marL="0" indent="0">
              <a:buNone/>
              <a:defRPr sz="4700"/>
            </a:lvl1pPr>
            <a:lvl2pPr marL="1491578" indent="0">
              <a:buNone/>
              <a:defRPr sz="4000"/>
            </a:lvl2pPr>
            <a:lvl3pPr marL="2983157" indent="0">
              <a:buNone/>
              <a:defRPr sz="3300"/>
            </a:lvl3pPr>
            <a:lvl4pPr marL="4474735" indent="0">
              <a:buNone/>
              <a:defRPr sz="3000"/>
            </a:lvl4pPr>
            <a:lvl5pPr marL="5966314" indent="0">
              <a:buNone/>
              <a:defRPr sz="3000"/>
            </a:lvl5pPr>
            <a:lvl6pPr marL="7457892" indent="0">
              <a:buNone/>
              <a:defRPr sz="3000"/>
            </a:lvl6pPr>
            <a:lvl7pPr marL="8949471" indent="0">
              <a:buNone/>
              <a:defRPr sz="3000"/>
            </a:lvl7pPr>
            <a:lvl8pPr marL="10441049" indent="0">
              <a:buNone/>
              <a:defRPr sz="3000"/>
            </a:lvl8pPr>
            <a:lvl9pPr marL="11932627" indent="0">
              <a:buNone/>
              <a:defRPr sz="3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1080135" y="1225570"/>
            <a:ext cx="19442430" cy="5100638"/>
          </a:xfrm>
          <a:prstGeom prst="rect">
            <a:avLst/>
          </a:prstGeom>
        </p:spPr>
        <p:txBody>
          <a:bodyPr vert="horz" lIns="298316" tIns="149158" rIns="298316" bIns="149158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80135" y="7140895"/>
            <a:ext cx="19442430" cy="20197109"/>
          </a:xfrm>
          <a:prstGeom prst="rect">
            <a:avLst/>
          </a:prstGeom>
        </p:spPr>
        <p:txBody>
          <a:bodyPr vert="horz" lIns="298316" tIns="149158" rIns="298316" bIns="14915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1080135" y="28365219"/>
            <a:ext cx="5040630" cy="1629371"/>
          </a:xfrm>
          <a:prstGeom prst="rect">
            <a:avLst/>
          </a:prstGeom>
        </p:spPr>
        <p:txBody>
          <a:bodyPr vert="horz" lIns="298316" tIns="149158" rIns="298316" bIns="149158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F263-4498-4238-BE37-16F5D1C2D27D}" type="datetimeFigureOut">
              <a:rPr lang="tr-TR" smtClean="0"/>
              <a:pPr/>
              <a:t>25.04.2016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7380923" y="28365219"/>
            <a:ext cx="6840855" cy="1629371"/>
          </a:xfrm>
          <a:prstGeom prst="rect">
            <a:avLst/>
          </a:prstGeom>
        </p:spPr>
        <p:txBody>
          <a:bodyPr vert="horz" lIns="298316" tIns="149158" rIns="298316" bIns="149158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5481935" y="28365219"/>
            <a:ext cx="5040630" cy="1629371"/>
          </a:xfrm>
          <a:prstGeom prst="rect">
            <a:avLst/>
          </a:prstGeom>
        </p:spPr>
        <p:txBody>
          <a:bodyPr vert="horz" lIns="298316" tIns="149158" rIns="298316" bIns="149158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9542-327F-40DB-A8D4-26E4423DF23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3157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8684" indent="-1118684" algn="l" defTabSz="2983157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423815" indent="-932237" algn="l" defTabSz="298315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28946" indent="-745789" algn="l" defTabSz="2983157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524" indent="-745789" algn="l" defTabSz="298315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12103" indent="-745789" algn="l" defTabSz="298315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3681" indent="-745789" algn="l" defTabSz="29831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95260" indent="-745789" algn="l" defTabSz="29831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86838" indent="-745789" algn="l" defTabSz="29831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78417" indent="-745789" algn="l" defTabSz="298315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578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157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735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314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892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471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1049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627" algn="l" defTabSz="298315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8" name="Picture 4" descr="http://dairymasterspakistan.com/communities/9/004/009/606/519/images/4605264783.jpg"/>
          <p:cNvPicPr>
            <a:picLocks noChangeAspect="1" noChangeArrowheads="1"/>
          </p:cNvPicPr>
          <p:nvPr/>
        </p:nvPicPr>
        <p:blipFill>
          <a:blip r:embed="rId2"/>
          <a:srcRect r="43747"/>
          <a:stretch>
            <a:fillRect/>
          </a:stretch>
        </p:blipFill>
        <p:spPr bwMode="auto">
          <a:xfrm>
            <a:off x="0" y="0"/>
            <a:ext cx="21602700" cy="30603825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5014872" y="956269"/>
            <a:ext cx="11733692" cy="2207336"/>
          </a:xfrm>
          <a:prstGeom prst="rect">
            <a:avLst/>
          </a:prstGeom>
          <a:noFill/>
        </p:spPr>
        <p:txBody>
          <a:bodyPr wrap="square" lIns="213083" tIns="106541" rIns="213083" bIns="106541">
            <a:spAutoFit/>
          </a:bodyPr>
          <a:lstStyle/>
          <a:p>
            <a:pPr algn="ctr"/>
            <a:r>
              <a:rPr lang="tr-TR" sz="1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Proje Adı</a:t>
            </a:r>
            <a:endParaRPr lang="tr-TR" sz="12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157220" y="5396587"/>
            <a:ext cx="9001188" cy="128086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13083" tIns="106541" rIns="213083" bIns="106541" rtlCol="0" anchor="ctr"/>
          <a:lstStyle/>
          <a:p>
            <a:pPr algn="ctr"/>
            <a:r>
              <a:rPr lang="tr-TR" dirty="0" smtClean="0"/>
              <a:t>Problem durum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11765763" y="5225806"/>
            <a:ext cx="8518982" cy="4952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13083" tIns="106541" rIns="213083" bIns="106541" rtlCol="0" anchor="ctr"/>
          <a:lstStyle/>
          <a:p>
            <a:pPr algn="ctr"/>
            <a:r>
              <a:rPr lang="tr-TR" dirty="0" smtClean="0"/>
              <a:t>Amaç 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11605028" y="10861594"/>
            <a:ext cx="9001188" cy="1554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83" tIns="106541" rIns="213083" bIns="106541" rtlCol="0" anchor="ctr"/>
          <a:lstStyle/>
          <a:p>
            <a:pPr algn="ctr"/>
            <a:r>
              <a:rPr lang="tr-TR" dirty="0" smtClean="0"/>
              <a:t>Bulgular Ve Sonuç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1157220" y="20083794"/>
            <a:ext cx="9001188" cy="4781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083" tIns="106541" rIns="213083" bIns="106541" rtlCol="0" anchor="ctr"/>
          <a:lstStyle/>
          <a:p>
            <a:pPr algn="ctr"/>
            <a:r>
              <a:rPr lang="tr-TR" dirty="0" smtClean="0"/>
              <a:t>Resimler </a:t>
            </a:r>
            <a:endParaRPr lang="tr-TR" dirty="0"/>
          </a:p>
        </p:txBody>
      </p:sp>
      <p:pic>
        <p:nvPicPr>
          <p:cNvPr id="12" name="14 Resim" descr="6eylul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54" y="1157188"/>
            <a:ext cx="3418490" cy="3014576"/>
          </a:xfrm>
          <a:prstGeom prst="rect">
            <a:avLst/>
          </a:prstGeom>
        </p:spPr>
      </p:pic>
      <p:sp>
        <p:nvSpPr>
          <p:cNvPr id="13" name="15 Oval"/>
          <p:cNvSpPr/>
          <p:nvPr/>
        </p:nvSpPr>
        <p:spPr>
          <a:xfrm>
            <a:off x="18088025" y="1157188"/>
            <a:ext cx="3000396" cy="2800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88588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77183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65772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954363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942958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931546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920138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908730" algn="l" defTabSz="3977183" rtl="0" eaLnBrk="1" latinLnBrk="0" hangingPunct="1">
              <a:defRPr sz="7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dirty="0" smtClean="0"/>
              <a:t>Okul logo</a:t>
            </a:r>
            <a:endParaRPr lang="tr-T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Özel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AE-i3</dc:creator>
  <cp:lastModifiedBy>AE-i3</cp:lastModifiedBy>
  <cp:revision>4</cp:revision>
  <dcterms:created xsi:type="dcterms:W3CDTF">2016-04-08T06:10:39Z</dcterms:created>
  <dcterms:modified xsi:type="dcterms:W3CDTF">2016-04-25T06:00:08Z</dcterms:modified>
</cp:coreProperties>
</file>