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</p:sldIdLst>
  <p:sldSz cx="21602700" cy="30603825"/>
  <p:notesSz cx="6858000" cy="9144000"/>
  <p:defaultTextStyle>
    <a:defPPr>
      <a:defRPr lang="tr-TR"/>
    </a:defPPr>
    <a:lvl1pPr marL="0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858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7183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65772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54363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4295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31546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920138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908730" algn="l" defTabSz="3977183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E324A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4660"/>
  </p:normalViewPr>
  <p:slideViewPr>
    <p:cSldViewPr>
      <p:cViewPr>
        <p:scale>
          <a:sx n="25" d="100"/>
          <a:sy n="25" d="100"/>
        </p:scale>
        <p:origin x="-2334" y="-72"/>
      </p:cViewPr>
      <p:guideLst>
        <p:guide orient="horz" pos="9639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12781556" y="17002127"/>
            <a:ext cx="8821147" cy="4064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12781599" y="17390407"/>
            <a:ext cx="8821105" cy="8569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12781599" y="18363933"/>
            <a:ext cx="8821105" cy="408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12781597" y="18583648"/>
            <a:ext cx="4644581" cy="8161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12781597" y="18740590"/>
            <a:ext cx="4644581" cy="4080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12781597" y="17682210"/>
            <a:ext cx="7236905" cy="12241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17426998" y="18122137"/>
            <a:ext cx="3780473" cy="16322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2" y="16286616"/>
            <a:ext cx="21602700" cy="108960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" y="16402042"/>
            <a:ext cx="21602702" cy="62777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15153195" y="16257289"/>
            <a:ext cx="6449507" cy="110862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21602700" cy="1651883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080135" y="10718423"/>
            <a:ext cx="19982498" cy="6559987"/>
          </a:xfrm>
        </p:spPr>
        <p:txBody>
          <a:bodyPr anchor="b"/>
          <a:lstStyle>
            <a:lvl1pPr>
              <a:defRPr sz="1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080135" y="17403473"/>
            <a:ext cx="11701463" cy="7820978"/>
          </a:xfrm>
        </p:spPr>
        <p:txBody>
          <a:bodyPr/>
          <a:lstStyle>
            <a:lvl1pPr marL="208826" indent="0" algn="l">
              <a:buNone/>
              <a:defRPr sz="7800">
                <a:solidFill>
                  <a:schemeClr val="tx2"/>
                </a:solidFill>
              </a:defRPr>
            </a:lvl1pPr>
            <a:lvl2pPr marL="1491615" indent="0" algn="ctr">
              <a:buNone/>
            </a:lvl2pPr>
            <a:lvl3pPr marL="2983230" indent="0" algn="ctr">
              <a:buNone/>
            </a:lvl3pPr>
            <a:lvl4pPr marL="4474845" indent="0" algn="ctr">
              <a:buNone/>
            </a:lvl4pPr>
            <a:lvl5pPr marL="5966460" indent="0" algn="ctr">
              <a:buNone/>
            </a:lvl5pPr>
            <a:lvl6pPr marL="7458075" indent="0" algn="ctr">
              <a:buNone/>
            </a:lvl6pPr>
            <a:lvl7pPr marL="8949690" indent="0" algn="ctr">
              <a:buNone/>
            </a:lvl7pPr>
            <a:lvl8pPr marL="10441305" indent="0" algn="ctr">
              <a:buNone/>
            </a:lvl8pPr>
            <a:lvl9pPr marL="1193292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5841980" y="18770346"/>
            <a:ext cx="2268284" cy="2040255"/>
          </a:xfrm>
        </p:spPr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2781597" y="18766098"/>
            <a:ext cx="3060383" cy="2040255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9656208" y="5069"/>
            <a:ext cx="1766470" cy="1632204"/>
          </a:xfrm>
        </p:spPr>
        <p:txBody>
          <a:bodyPr/>
          <a:lstStyle>
            <a:lvl1pPr algn="r">
              <a:defRPr sz="5900">
                <a:solidFill>
                  <a:schemeClr val="bg1"/>
                </a:solidFill>
              </a:defRPr>
            </a:lvl1pPr>
          </a:lstStyle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6022002" y="5100638"/>
            <a:ext cx="4500563" cy="2448306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80135" y="5100638"/>
            <a:ext cx="14761845" cy="244830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06464" y="8841107"/>
            <a:ext cx="18362295" cy="6078260"/>
          </a:xfrm>
        </p:spPr>
        <p:txBody>
          <a:bodyPr anchor="b">
            <a:noAutofit/>
          </a:bodyPr>
          <a:lstStyle>
            <a:lvl1pPr algn="l">
              <a:buNone/>
              <a:defRPr sz="140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06464" y="15025630"/>
            <a:ext cx="18362295" cy="6737090"/>
          </a:xfrm>
        </p:spPr>
        <p:txBody>
          <a:bodyPr anchor="t"/>
          <a:lstStyle>
            <a:lvl1pPr marL="149162" indent="0">
              <a:buNone/>
              <a:defRPr sz="6900" b="0">
                <a:solidFill>
                  <a:schemeClr val="tx2"/>
                </a:solidFill>
              </a:defRPr>
            </a:lvl1pPr>
            <a:lvl2pPr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80135" y="10038057"/>
            <a:ext cx="9541193" cy="20197110"/>
          </a:xfrm>
        </p:spPr>
        <p:txBody>
          <a:bodyPr/>
          <a:lstStyle>
            <a:lvl1pPr>
              <a:defRPr sz="6500"/>
            </a:lvl1pPr>
            <a:lvl2pPr>
              <a:defRPr sz="6200"/>
            </a:lvl2pPr>
            <a:lvl3pPr>
              <a:defRPr sz="5900"/>
            </a:lvl3pPr>
            <a:lvl4pPr>
              <a:defRPr sz="5900"/>
            </a:lvl4pPr>
            <a:lvl5pPr>
              <a:defRPr sz="59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981372" y="10038057"/>
            <a:ext cx="9541193" cy="20197110"/>
          </a:xfrm>
        </p:spPr>
        <p:txBody>
          <a:bodyPr/>
          <a:lstStyle>
            <a:lvl1pPr>
              <a:defRPr sz="6500"/>
            </a:lvl1pPr>
            <a:lvl2pPr>
              <a:defRPr sz="6200"/>
            </a:lvl2pPr>
            <a:lvl3pPr>
              <a:defRPr sz="5900"/>
            </a:lvl3pPr>
            <a:lvl4pPr>
              <a:defRPr sz="5900"/>
            </a:lvl4pPr>
            <a:lvl5pPr>
              <a:defRPr sz="59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3" y="5100637"/>
            <a:ext cx="19802475" cy="4774197"/>
          </a:xfrm>
        </p:spPr>
        <p:txBody>
          <a:bodyPr anchor="ctr"/>
          <a:lstStyle>
            <a:lvl1pPr>
              <a:defRPr sz="131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00113" y="10018179"/>
            <a:ext cx="9548393" cy="204025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49162" indent="0">
              <a:buNone/>
              <a:defRPr sz="62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9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1153895" y="10018179"/>
            <a:ext cx="9548693" cy="204025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49162" indent="0">
              <a:buNone/>
              <a:defRPr sz="62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9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900113" y="12086766"/>
            <a:ext cx="9548393" cy="17342168"/>
          </a:xfrm>
        </p:spPr>
        <p:txBody>
          <a:bodyPr/>
          <a:lstStyle>
            <a:lvl1pPr>
              <a:defRPr sz="65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1146995" y="12086766"/>
            <a:ext cx="9548693" cy="17342168"/>
          </a:xfrm>
        </p:spPr>
        <p:txBody>
          <a:bodyPr/>
          <a:lstStyle>
            <a:lvl1pPr>
              <a:defRPr sz="65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0135" y="5100637"/>
            <a:ext cx="19442430" cy="4774197"/>
          </a:xfrm>
        </p:spPr>
        <p:txBody>
          <a:bodyPr anchor="ctr"/>
          <a:lstStyle>
            <a:lvl1pPr>
              <a:defRPr sz="131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15553944" y="2733942"/>
            <a:ext cx="2261536" cy="2040255"/>
          </a:xfrm>
        </p:spPr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421552" y="2733942"/>
            <a:ext cx="3132392" cy="204025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9312814" y="10139"/>
            <a:ext cx="1800225" cy="1632204"/>
          </a:xfrm>
        </p:spPr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47634" y="4917541"/>
            <a:ext cx="7992999" cy="3917290"/>
          </a:xfrm>
        </p:spPr>
        <p:txBody>
          <a:bodyPr anchor="b"/>
          <a:lstStyle>
            <a:lvl1pPr algn="l">
              <a:buNone/>
              <a:defRPr sz="59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2647634" y="8972869"/>
            <a:ext cx="7992999" cy="20606576"/>
          </a:xfrm>
        </p:spPr>
        <p:txBody>
          <a:bodyPr/>
          <a:lstStyle>
            <a:lvl1pPr marL="29832" indent="0">
              <a:buNone/>
              <a:defRPr sz="4600"/>
            </a:lvl1pPr>
            <a:lvl2pPr>
              <a:buNone/>
              <a:defRPr sz="3900"/>
            </a:lvl2pPr>
            <a:lvl3pPr>
              <a:buNone/>
              <a:defRPr sz="3300"/>
            </a:lvl3pPr>
            <a:lvl4pPr>
              <a:buNone/>
              <a:defRPr sz="2900"/>
            </a:lvl4pPr>
            <a:lvl5pPr>
              <a:buNone/>
              <a:defRPr sz="2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0045" y="3464181"/>
            <a:ext cx="12054307" cy="2611526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853027" y="4949629"/>
            <a:ext cx="1386322" cy="20891805"/>
          </a:xfrm>
        </p:spPr>
        <p:txBody>
          <a:bodyPr vert="vert270" lIns="149162" tIns="0" rIns="149162" anchor="t"/>
          <a:lstStyle>
            <a:lvl1pPr algn="ctr">
              <a:buNone/>
              <a:defRPr sz="65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953673" y="5100638"/>
            <a:ext cx="10801350" cy="2040255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104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383947" y="14611602"/>
            <a:ext cx="6120765" cy="11229832"/>
          </a:xfrm>
        </p:spPr>
        <p:txBody>
          <a:bodyPr lIns="0" tIns="0" rIns="149162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200"/>
            </a:lvl1pPr>
            <a:lvl2pPr>
              <a:buFontTx/>
              <a:buNone/>
              <a:defRPr sz="3900"/>
            </a:lvl2pPr>
            <a:lvl3pPr>
              <a:buFontTx/>
              <a:buNone/>
              <a:defRPr sz="3300"/>
            </a:lvl3pPr>
            <a:lvl4pPr>
              <a:buFontTx/>
              <a:buNone/>
              <a:defRPr sz="2900"/>
            </a:lvl4pPr>
            <a:lvl5pPr>
              <a:buFontTx/>
              <a:buNone/>
              <a:defRPr sz="2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2" y="1636928"/>
            <a:ext cx="21602700" cy="37666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2"/>
            <a:ext cx="21602700" cy="138633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1" y="1375684"/>
            <a:ext cx="21602702" cy="40805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12781556" y="1607600"/>
            <a:ext cx="8821147" cy="4064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12781599" y="1964002"/>
            <a:ext cx="8821105" cy="80340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12774838" y="2220112"/>
            <a:ext cx="7236905" cy="12241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17420238" y="2628158"/>
            <a:ext cx="3780473" cy="16322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21463232" y="-8930"/>
            <a:ext cx="136141" cy="277474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21367586" y="-8930"/>
            <a:ext cx="64808" cy="277474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21322574" y="-8930"/>
            <a:ext cx="21603" cy="277474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21204437" y="-8930"/>
            <a:ext cx="64808" cy="277474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21063287" y="1696"/>
            <a:ext cx="129616" cy="261152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20963585" y="1696"/>
            <a:ext cx="21603" cy="261152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8323" tIns="149162" rIns="298323" bIns="14916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1080135" y="5100638"/>
            <a:ext cx="19442430" cy="4760595"/>
          </a:xfrm>
          <a:prstGeom prst="rect">
            <a:avLst/>
          </a:prstGeom>
        </p:spPr>
        <p:txBody>
          <a:bodyPr vert="horz" lIns="298323" tIns="149162" rIns="298323" bIns="149162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1080135" y="10038055"/>
            <a:ext cx="19442430" cy="19300812"/>
          </a:xfrm>
          <a:prstGeom prst="rect">
            <a:avLst/>
          </a:prstGeom>
        </p:spPr>
        <p:txBody>
          <a:bodyPr vert="horz" lIns="298323" tIns="149162" rIns="298323" bIns="149162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15560691" y="2733942"/>
            <a:ext cx="2261536" cy="2040255"/>
          </a:xfrm>
          <a:prstGeom prst="rect">
            <a:avLst/>
          </a:prstGeom>
        </p:spPr>
        <p:txBody>
          <a:bodyPr vert="horz" lIns="298323" tIns="149162" rIns="298323" bIns="149162"/>
          <a:lstStyle>
            <a:lvl1pPr algn="l" eaLnBrk="1" latinLnBrk="0" hangingPunct="1">
              <a:defRPr kumimoji="0" sz="2600">
                <a:solidFill>
                  <a:schemeClr val="accent2"/>
                </a:solidFill>
              </a:defRPr>
            </a:lvl1pPr>
          </a:lstStyle>
          <a:p>
            <a:fld id="{617A505A-B901-44A3-BA12-1C7D7F66F12B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421552" y="2733942"/>
            <a:ext cx="3132392" cy="2040255"/>
          </a:xfrm>
          <a:prstGeom prst="rect">
            <a:avLst/>
          </a:prstGeom>
        </p:spPr>
        <p:txBody>
          <a:bodyPr vert="horz" lIns="298323" tIns="149162" rIns="298323" bIns="149162"/>
          <a:lstStyle>
            <a:lvl1pPr algn="r" eaLnBrk="1" latinLnBrk="0" hangingPunct="1">
              <a:defRPr kumimoji="0" sz="26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9312814" y="10139"/>
            <a:ext cx="1800225" cy="1632204"/>
          </a:xfrm>
          <a:prstGeom prst="rect">
            <a:avLst/>
          </a:prstGeom>
        </p:spPr>
        <p:txBody>
          <a:bodyPr vert="horz" lIns="298323" tIns="149162" rIns="298323" bIns="149162" anchor="b"/>
          <a:lstStyle>
            <a:lvl1pPr algn="r" eaLnBrk="1" latinLnBrk="0" hangingPunct="1">
              <a:defRPr kumimoji="0" sz="5900">
                <a:solidFill>
                  <a:srgbClr val="FFFFFF"/>
                </a:solidFill>
              </a:defRPr>
            </a:lvl1pPr>
          </a:lstStyle>
          <a:p>
            <a:fld id="{0D62581F-7A12-4551-B265-0C63080FED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1" latinLnBrk="0" hangingPunct="1">
        <a:spcBef>
          <a:spcPct val="0"/>
        </a:spcBef>
        <a:buNone/>
        <a:defRPr kumimoji="0" sz="13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93292" indent="-835304" algn="l" rtl="0" eaLnBrk="1" latinLnBrk="0" hangingPunct="1">
        <a:spcBef>
          <a:spcPts val="979"/>
        </a:spcBef>
        <a:buClr>
          <a:schemeClr val="accent3"/>
        </a:buClr>
        <a:buFont typeface="Georgia"/>
        <a:buChar char="•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147926" indent="-805472" algn="l" rtl="0" eaLnBrk="1" latinLnBrk="0" hangingPunct="1">
        <a:spcBef>
          <a:spcPts val="979"/>
        </a:spcBef>
        <a:buClr>
          <a:schemeClr val="accent2"/>
        </a:buClr>
        <a:buFont typeface="Georgia"/>
        <a:buChar char="▫"/>
        <a:defRPr kumimoji="0" sz="85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3013062" indent="-715975" algn="l" rtl="0" eaLnBrk="1" latinLnBrk="0" hangingPunct="1">
        <a:spcBef>
          <a:spcPts val="979"/>
        </a:spcBef>
        <a:buClr>
          <a:schemeClr val="accent1"/>
        </a:buClr>
        <a:buFont typeface="Wingdings 2"/>
        <a:buChar char=""/>
        <a:defRPr kumimoji="0" sz="7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3848367" indent="-656311" algn="l" rtl="0" eaLnBrk="1" latinLnBrk="0" hangingPunct="1">
        <a:spcBef>
          <a:spcPts val="979"/>
        </a:spcBef>
        <a:buClr>
          <a:schemeClr val="accent1"/>
        </a:buClr>
        <a:buFont typeface="Wingdings 2"/>
        <a:buChar char=""/>
        <a:defRPr kumimoji="0" sz="7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4534510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65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5250485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59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5966460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▫"/>
        <a:defRPr kumimoji="0" sz="52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6622771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◦"/>
        <a:defRPr kumimoji="0" sz="49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7308914" indent="-596646" algn="l" rtl="0" eaLnBrk="1" latinLnBrk="0" hangingPunct="1">
        <a:spcBef>
          <a:spcPts val="979"/>
        </a:spcBef>
        <a:buClr>
          <a:schemeClr val="accent3"/>
        </a:buClr>
        <a:buFont typeface="Georgia"/>
        <a:buChar char="◦"/>
        <a:defRPr kumimoji="0" sz="4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916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474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966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458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949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441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5096926" y="104588"/>
            <a:ext cx="12358774" cy="1292649"/>
          </a:xfrm>
          <a:prstGeom prst="rect">
            <a:avLst/>
          </a:prstGeom>
          <a:noFill/>
        </p:spPr>
        <p:txBody>
          <a:bodyPr wrap="square" lIns="91432" tIns="45714" rIns="91432" bIns="45714" rtlCol="0">
            <a:spAutoFit/>
          </a:bodyPr>
          <a:lstStyle/>
          <a:p>
            <a:pPr algn="ctr"/>
            <a:r>
              <a:rPr lang="tr-TR" b="1" dirty="0" smtClean="0"/>
              <a:t>PROJENİN ADI 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1784773" y="13933760"/>
            <a:ext cx="7072361" cy="4365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Projenin Amacı</a:t>
            </a:r>
            <a:r>
              <a:rPr lang="tr-TR" sz="4900" b="1" dirty="0" smtClean="0"/>
              <a:t>:</a:t>
            </a:r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baseline="30000" dirty="0" smtClean="0"/>
              <a:t> </a:t>
            </a:r>
            <a:endParaRPr lang="tr-TR" sz="4900" b="1" baseline="30000" dirty="0"/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1856781" y="19541523"/>
            <a:ext cx="7072361" cy="83868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Yöntem:</a:t>
            </a:r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12585973" y="3492600"/>
            <a:ext cx="7072361" cy="136652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Bulgular:</a:t>
            </a:r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dirty="0"/>
              <a:t>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12515864" y="18398256"/>
            <a:ext cx="7072361" cy="5370689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Sonuç ve Öneriler</a:t>
            </a:r>
            <a:r>
              <a:rPr lang="tr-TR" sz="4900" b="1" dirty="0" smtClean="0"/>
              <a:t>:</a:t>
            </a:r>
          </a:p>
          <a:p>
            <a:endParaRPr lang="tr-TR" sz="4900" b="1" dirty="0"/>
          </a:p>
          <a:p>
            <a:endParaRPr lang="tr-TR" sz="4900" b="1" dirty="0"/>
          </a:p>
          <a:p>
            <a:endParaRPr lang="tr-TR" sz="4900" b="1" dirty="0"/>
          </a:p>
          <a:p>
            <a:r>
              <a:rPr lang="tr-TR" sz="4900" b="1" dirty="0"/>
              <a:t>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12515864" y="24612729"/>
            <a:ext cx="7072361" cy="23544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/>
              <a:t>Kaynakça: </a:t>
            </a:r>
          </a:p>
          <a:p>
            <a:endParaRPr lang="tr-TR" sz="4900" b="1" dirty="0"/>
          </a:p>
          <a:p>
            <a:endParaRPr lang="tr-TR" sz="49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8209062" y="28304882"/>
            <a:ext cx="7072361" cy="204670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3900" b="1" dirty="0"/>
              <a:t>Danışman Öğretmen:</a:t>
            </a:r>
          </a:p>
          <a:p>
            <a:r>
              <a:rPr lang="tr-TR" sz="3900" b="1" dirty="0"/>
              <a:t>Öğrenciler:</a:t>
            </a:r>
          </a:p>
          <a:p>
            <a:endParaRPr lang="tr-TR" sz="4900" dirty="0"/>
          </a:p>
        </p:txBody>
      </p:sp>
      <p:sp>
        <p:nvSpPr>
          <p:cNvPr id="14" name="6 Metin kutusu"/>
          <p:cNvSpPr txBox="1"/>
          <p:nvPr/>
        </p:nvSpPr>
        <p:spPr>
          <a:xfrm>
            <a:off x="1872358" y="3515740"/>
            <a:ext cx="7072361" cy="9392303"/>
          </a:xfrm>
          <a:prstGeom prst="rect">
            <a:avLst/>
          </a:prstGeom>
          <a:solidFill>
            <a:srgbClr val="7E324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32" tIns="45714" rIns="91432" bIns="45714" rtlCol="0">
            <a:spAutoFit/>
          </a:bodyPr>
          <a:lstStyle/>
          <a:p>
            <a:r>
              <a:rPr lang="tr-TR" sz="4900" b="1" dirty="0" smtClean="0"/>
              <a:t>Problem:</a:t>
            </a:r>
            <a:endParaRPr lang="tr-TR" sz="4900" b="1" dirty="0"/>
          </a:p>
          <a:p>
            <a:r>
              <a:rPr lang="tr-TR" sz="4900" b="1" baseline="30000" dirty="0" smtClean="0"/>
              <a:t>                               </a:t>
            </a:r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endParaRPr lang="tr-TR" sz="4900" b="1" baseline="30000" dirty="0"/>
          </a:p>
          <a:p>
            <a:endParaRPr lang="tr-TR" sz="4900" b="1" baseline="30000" dirty="0" smtClean="0"/>
          </a:p>
          <a:p>
            <a:r>
              <a:rPr lang="tr-TR" sz="4900" b="1" baseline="30000" dirty="0" smtClean="0"/>
              <a:t> </a:t>
            </a:r>
            <a:endParaRPr lang="tr-TR" sz="4900" b="1" baseline="30000" dirty="0"/>
          </a:p>
          <a:p>
            <a:endParaRPr lang="tr-TR" sz="4900" b="1" dirty="0"/>
          </a:p>
          <a:p>
            <a:endParaRPr lang="tr-TR" sz="4900" dirty="0"/>
          </a:p>
        </p:txBody>
      </p:sp>
      <p:pic>
        <p:nvPicPr>
          <p:cNvPr id="15" name="14 Resim" descr="6eylul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17" y="0"/>
            <a:ext cx="3418490" cy="3014576"/>
          </a:xfrm>
          <a:prstGeom prst="rect">
            <a:avLst/>
          </a:prstGeom>
        </p:spPr>
      </p:pic>
      <p:sp>
        <p:nvSpPr>
          <p:cNvPr id="16" name="15 Oval"/>
          <p:cNvSpPr/>
          <p:nvPr/>
        </p:nvSpPr>
        <p:spPr>
          <a:xfrm>
            <a:off x="18016588" y="0"/>
            <a:ext cx="3000396" cy="2800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 smtClean="0"/>
              <a:t>Okul logo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29</Words>
  <Application>Microsoft Office PowerPoint</Application>
  <PresentationFormat>Özel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Kentsel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Serefhan</dc:creator>
  <cp:lastModifiedBy>AE-i3</cp:lastModifiedBy>
  <cp:revision>24</cp:revision>
  <dcterms:created xsi:type="dcterms:W3CDTF">2013-04-26T21:02:08Z</dcterms:created>
  <dcterms:modified xsi:type="dcterms:W3CDTF">2016-04-25T05:37:48Z</dcterms:modified>
</cp:coreProperties>
</file>