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8" r:id="rId1"/>
  </p:sldMasterIdLst>
  <p:notesMasterIdLst>
    <p:notesMasterId r:id="rId17"/>
  </p:notesMasterIdLst>
  <p:handoutMasterIdLst>
    <p:handoutMasterId r:id="rId18"/>
  </p:handoutMasterIdLst>
  <p:sldIdLst>
    <p:sldId id="277" r:id="rId2"/>
    <p:sldId id="419" r:id="rId3"/>
    <p:sldId id="455" r:id="rId4"/>
    <p:sldId id="485" r:id="rId5"/>
    <p:sldId id="456" r:id="rId6"/>
    <p:sldId id="464" r:id="rId7"/>
    <p:sldId id="476" r:id="rId8"/>
    <p:sldId id="465" r:id="rId9"/>
    <p:sldId id="486" r:id="rId10"/>
    <p:sldId id="457" r:id="rId11"/>
    <p:sldId id="489" r:id="rId12"/>
    <p:sldId id="484" r:id="rId13"/>
    <p:sldId id="490" r:id="rId14"/>
    <p:sldId id="466" r:id="rId15"/>
    <p:sldId id="473" r:id="rId16"/>
  </p:sldIdLst>
  <p:sldSz cx="9144000" cy="6858000" type="screen4x3"/>
  <p:notesSz cx="6797675" cy="987266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02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Orta Stil 3 - Vurgu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Orta Stil 3 - Vurgu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Orta Stil 3 - Vurgu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Orta Stil 3 - Vurgu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Orta Sti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4C1A8A3-306A-4EB7-A6B1-4F7E0EB9C5D6}" styleName="Orta Stil 3 - Vurgu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Orta Stil 3 - Vurgu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4B1156A-380E-4F78-BDF5-A606A8083BF9}" styleName="Orta Stil 4 - Vurgu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Orta Stil 4 - Vurgu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Orta Stil 4 - Vurgu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AF606853-7671-496A-8E4F-DF71F8EC918B}" styleName="Koyu Stil 1 - Vurgu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Koyu Stil 1 - Vurgu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Koyu Stil 1 - Vurgu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Koyu Stil 1 - Vurgu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Koyu Stil 1 - Vurgu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Koyu Stil 1 - Vurgu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Koyu Stil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Koyu Stil 2 - Vurgu 5/Vurgu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Koyu Stil 2 - Vurgu 3/Vurgu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Koyu Stil 2 - Vurgu 1/Vurgu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84E427A-3D55-4303-BF80-6455036E1DE7}" styleName="Tema Uygulanmış Stil 1 - Vurgu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ema Uygulanmış Stil 1 - Vurgu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ema Uygulanmış Stil 1 - Vurgu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ema Uygulanmış Stil 1 - Vurgu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ema Uygulanmış Stil 1 - Vurgu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ema Uygulanmış Stil 2 - Vurgu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ema Uygulanmış Stil 2 - Vurgu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D083AE6-46FA-4A59-8FB0-9F97EB10719F}" styleName="Açık Stil 3 - Vurgu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69" d="100"/>
          <a:sy n="69" d="100"/>
        </p:scale>
        <p:origin x="132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77DAEA-5DC7-46D0-B767-23B24E6F6A42}" type="doc">
      <dgm:prSet loTypeId="urn:microsoft.com/office/officeart/2005/8/layout/orgChart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1AF5D6DF-06EE-4925-BD2E-337920B44B20}">
      <dgm:prSet phldrT="[Metin]"/>
      <dgm:spPr/>
      <dgm:t>
        <a:bodyPr/>
        <a:lstStyle/>
        <a:p>
          <a:r>
            <a:rPr lang="tr-TR" b="1" dirty="0">
              <a:solidFill>
                <a:sysClr val="windowText" lastClr="000000"/>
              </a:solidFill>
            </a:rPr>
            <a:t>Çetin KEREN</a:t>
          </a:r>
        </a:p>
        <a:p>
          <a:r>
            <a:rPr lang="tr-TR" dirty="0">
              <a:solidFill>
                <a:sysClr val="windowText" lastClr="000000"/>
              </a:solidFill>
            </a:rPr>
            <a:t>İlçe Milli Eğitim Müdürü</a:t>
          </a:r>
        </a:p>
      </dgm:t>
    </dgm:pt>
    <dgm:pt modelId="{069BE012-7682-4306-A5E8-7BD130E42B58}" type="parTrans" cxnId="{035A2363-7148-4553-8325-BE7CBFC9F747}">
      <dgm:prSet/>
      <dgm:spPr/>
      <dgm:t>
        <a:bodyPr/>
        <a:lstStyle/>
        <a:p>
          <a:endParaRPr lang="tr-TR">
            <a:solidFill>
              <a:sysClr val="windowText" lastClr="000000"/>
            </a:solidFill>
          </a:endParaRPr>
        </a:p>
      </dgm:t>
    </dgm:pt>
    <dgm:pt modelId="{3DB91632-BDC0-4ECA-95CC-215663B918A7}" type="sibTrans" cxnId="{035A2363-7148-4553-8325-BE7CBFC9F747}">
      <dgm:prSet/>
      <dgm:spPr/>
      <dgm:t>
        <a:bodyPr/>
        <a:lstStyle/>
        <a:p>
          <a:endParaRPr lang="tr-TR">
            <a:solidFill>
              <a:sysClr val="windowText" lastClr="000000"/>
            </a:solidFill>
          </a:endParaRPr>
        </a:p>
      </dgm:t>
    </dgm:pt>
    <dgm:pt modelId="{995742C6-1786-47F9-A9CC-F599DED751D5}">
      <dgm:prSet phldrT="[Metin]"/>
      <dgm:spPr/>
      <dgm:t>
        <a:bodyPr/>
        <a:lstStyle/>
        <a:p>
          <a:r>
            <a:rPr lang="tr-TR" b="1" dirty="0">
              <a:solidFill>
                <a:sysClr val="windowText" lastClr="000000"/>
              </a:solidFill>
            </a:rPr>
            <a:t>Ahmet Hayat</a:t>
          </a:r>
        </a:p>
        <a:p>
          <a:r>
            <a:rPr lang="tr-TR" dirty="0">
              <a:solidFill>
                <a:sysClr val="windowText" lastClr="000000"/>
              </a:solidFill>
            </a:rPr>
            <a:t>Şube Müdürü</a:t>
          </a:r>
        </a:p>
      </dgm:t>
    </dgm:pt>
    <dgm:pt modelId="{5BF6112B-6ED4-4DB5-BAD0-E6AF838D531C}" type="parTrans" cxnId="{79BC5622-402D-4DD4-9F4D-02A1CD715B49}">
      <dgm:prSet/>
      <dgm:spPr/>
      <dgm:t>
        <a:bodyPr/>
        <a:lstStyle/>
        <a:p>
          <a:endParaRPr lang="tr-TR">
            <a:solidFill>
              <a:sysClr val="windowText" lastClr="000000"/>
            </a:solidFill>
          </a:endParaRPr>
        </a:p>
      </dgm:t>
    </dgm:pt>
    <dgm:pt modelId="{EAF627FA-EE03-4BB4-A794-0082324283AD}" type="sibTrans" cxnId="{79BC5622-402D-4DD4-9F4D-02A1CD715B49}">
      <dgm:prSet/>
      <dgm:spPr/>
      <dgm:t>
        <a:bodyPr/>
        <a:lstStyle/>
        <a:p>
          <a:endParaRPr lang="tr-TR">
            <a:solidFill>
              <a:sysClr val="windowText" lastClr="000000"/>
            </a:solidFill>
          </a:endParaRPr>
        </a:p>
      </dgm:t>
    </dgm:pt>
    <dgm:pt modelId="{03DA7E7A-33B6-4094-BB25-7CE310E717B1}">
      <dgm:prSet phldrT="[Metin]"/>
      <dgm:spPr/>
      <dgm:t>
        <a:bodyPr/>
        <a:lstStyle/>
        <a:p>
          <a:r>
            <a:rPr lang="tr-TR" b="1" dirty="0">
              <a:solidFill>
                <a:sysClr val="windowText" lastClr="000000"/>
              </a:solidFill>
            </a:rPr>
            <a:t>Ahmet Melik GÜL</a:t>
          </a:r>
        </a:p>
        <a:p>
          <a:r>
            <a:rPr lang="tr-TR" dirty="0">
              <a:solidFill>
                <a:sysClr val="windowText" lastClr="000000"/>
              </a:solidFill>
            </a:rPr>
            <a:t>Şube Müdürü</a:t>
          </a:r>
        </a:p>
      </dgm:t>
    </dgm:pt>
    <dgm:pt modelId="{1EEBD61D-BE7D-434B-BD74-EE6D8AB48109}" type="parTrans" cxnId="{3AC0DEDC-3287-47EF-B0E0-BA7BAB7725C5}">
      <dgm:prSet/>
      <dgm:spPr/>
      <dgm:t>
        <a:bodyPr/>
        <a:lstStyle/>
        <a:p>
          <a:endParaRPr lang="tr-TR">
            <a:solidFill>
              <a:sysClr val="windowText" lastClr="000000"/>
            </a:solidFill>
          </a:endParaRPr>
        </a:p>
      </dgm:t>
    </dgm:pt>
    <dgm:pt modelId="{CB026E85-911C-4918-A065-CFEACBCB7DFE}" type="sibTrans" cxnId="{3AC0DEDC-3287-47EF-B0E0-BA7BAB7725C5}">
      <dgm:prSet/>
      <dgm:spPr/>
      <dgm:t>
        <a:bodyPr/>
        <a:lstStyle/>
        <a:p>
          <a:endParaRPr lang="tr-TR">
            <a:solidFill>
              <a:sysClr val="windowText" lastClr="000000"/>
            </a:solidFill>
          </a:endParaRPr>
        </a:p>
      </dgm:t>
    </dgm:pt>
    <dgm:pt modelId="{A0A98561-ABAD-4645-BE69-32C98655BBE8}">
      <dgm:prSet phldrT="[Metin]"/>
      <dgm:spPr/>
      <dgm:t>
        <a:bodyPr/>
        <a:lstStyle/>
        <a:p>
          <a:r>
            <a:rPr lang="tr-TR" b="1" dirty="0">
              <a:solidFill>
                <a:sysClr val="windowText" lastClr="000000"/>
              </a:solidFill>
            </a:rPr>
            <a:t>Mustafa UZUN</a:t>
          </a:r>
        </a:p>
        <a:p>
          <a:r>
            <a:rPr lang="tr-TR" dirty="0">
              <a:solidFill>
                <a:sysClr val="windowText" lastClr="000000"/>
              </a:solidFill>
            </a:rPr>
            <a:t>Şube Müdürü</a:t>
          </a:r>
        </a:p>
      </dgm:t>
    </dgm:pt>
    <dgm:pt modelId="{CD65B8F8-A974-4C70-85CC-7C1D2F258B74}" type="parTrans" cxnId="{952426B5-70EC-4509-A3D4-3AF14A20D4E7}">
      <dgm:prSet/>
      <dgm:spPr/>
      <dgm:t>
        <a:bodyPr/>
        <a:lstStyle/>
        <a:p>
          <a:endParaRPr lang="tr-TR">
            <a:solidFill>
              <a:sysClr val="windowText" lastClr="000000"/>
            </a:solidFill>
          </a:endParaRPr>
        </a:p>
      </dgm:t>
    </dgm:pt>
    <dgm:pt modelId="{CA267D92-AB5C-4494-AC63-8555F39D103D}" type="sibTrans" cxnId="{952426B5-70EC-4509-A3D4-3AF14A20D4E7}">
      <dgm:prSet/>
      <dgm:spPr/>
      <dgm:t>
        <a:bodyPr/>
        <a:lstStyle/>
        <a:p>
          <a:endParaRPr lang="tr-TR">
            <a:solidFill>
              <a:sysClr val="windowText" lastClr="000000"/>
            </a:solidFill>
          </a:endParaRPr>
        </a:p>
      </dgm:t>
    </dgm:pt>
    <dgm:pt modelId="{93C8D66A-104A-4FFA-B342-8EB05127FA14}">
      <dgm:prSet/>
      <dgm:spPr/>
      <dgm:t>
        <a:bodyPr/>
        <a:lstStyle/>
        <a:p>
          <a:r>
            <a:rPr lang="tr-TR" b="1" dirty="0">
              <a:solidFill>
                <a:sysClr val="windowText" lastClr="000000"/>
              </a:solidFill>
            </a:rPr>
            <a:t>Ahmet HAYAT</a:t>
          </a:r>
        </a:p>
        <a:p>
          <a:r>
            <a:rPr lang="tr-TR" dirty="0">
              <a:solidFill>
                <a:sysClr val="windowText" lastClr="000000"/>
              </a:solidFill>
            </a:rPr>
            <a:t>(Boş Kadroya Vekaleten)</a:t>
          </a:r>
        </a:p>
      </dgm:t>
    </dgm:pt>
    <dgm:pt modelId="{B81A7CAC-B1D3-4786-A9BE-536F1F520E41}" type="parTrans" cxnId="{C4BDC5F6-B25C-4C05-9F5C-4765D9DAF01C}">
      <dgm:prSet/>
      <dgm:spPr/>
      <dgm:t>
        <a:bodyPr/>
        <a:lstStyle/>
        <a:p>
          <a:endParaRPr lang="tr-TR">
            <a:solidFill>
              <a:sysClr val="windowText" lastClr="000000"/>
            </a:solidFill>
          </a:endParaRPr>
        </a:p>
      </dgm:t>
    </dgm:pt>
    <dgm:pt modelId="{D3DB9468-C242-41E6-99F9-112F852E5D9D}" type="sibTrans" cxnId="{C4BDC5F6-B25C-4C05-9F5C-4765D9DAF01C}">
      <dgm:prSet/>
      <dgm:spPr/>
      <dgm:t>
        <a:bodyPr/>
        <a:lstStyle/>
        <a:p>
          <a:endParaRPr lang="tr-TR">
            <a:solidFill>
              <a:sysClr val="windowText" lastClr="000000"/>
            </a:solidFill>
          </a:endParaRPr>
        </a:p>
      </dgm:t>
    </dgm:pt>
    <dgm:pt modelId="{B3013C19-D1FE-401B-B218-1A2DF683906E}">
      <dgm:prSet/>
      <dgm:spPr/>
      <dgm:t>
        <a:bodyPr/>
        <a:lstStyle/>
        <a:p>
          <a:r>
            <a:rPr lang="tr-TR">
              <a:solidFill>
                <a:sysClr val="windowText" lastClr="000000"/>
              </a:solidFill>
            </a:rPr>
            <a:t>Destek Hizmetleri</a:t>
          </a:r>
        </a:p>
      </dgm:t>
    </dgm:pt>
    <dgm:pt modelId="{1FE9662A-8615-46CF-AECB-E79AD088E505}" type="parTrans" cxnId="{0441DBA6-E289-411B-BF43-17FCA800889E}">
      <dgm:prSet/>
      <dgm:spPr/>
      <dgm:t>
        <a:bodyPr/>
        <a:lstStyle/>
        <a:p>
          <a:endParaRPr lang="tr-TR">
            <a:solidFill>
              <a:sysClr val="windowText" lastClr="000000"/>
            </a:solidFill>
          </a:endParaRPr>
        </a:p>
      </dgm:t>
    </dgm:pt>
    <dgm:pt modelId="{53455ED8-8A45-4CB5-A20F-D365742E7A4C}" type="sibTrans" cxnId="{0441DBA6-E289-411B-BF43-17FCA800889E}">
      <dgm:prSet/>
      <dgm:spPr/>
      <dgm:t>
        <a:bodyPr/>
        <a:lstStyle/>
        <a:p>
          <a:endParaRPr lang="tr-TR">
            <a:solidFill>
              <a:sysClr val="windowText" lastClr="000000"/>
            </a:solidFill>
          </a:endParaRPr>
        </a:p>
      </dgm:t>
    </dgm:pt>
    <dgm:pt modelId="{EC80249D-8FD1-4809-900C-9524814AC92C}">
      <dgm:prSet/>
      <dgm:spPr/>
      <dgm:t>
        <a:bodyPr/>
        <a:lstStyle/>
        <a:p>
          <a:r>
            <a:rPr lang="tr-TR">
              <a:solidFill>
                <a:sysClr val="windowText" lastClr="000000"/>
              </a:solidFill>
            </a:rPr>
            <a:t>Özel Öğretim</a:t>
          </a:r>
        </a:p>
      </dgm:t>
    </dgm:pt>
    <dgm:pt modelId="{F1D92614-2C9E-41F0-BD75-77A762020B05}" type="parTrans" cxnId="{3CC47769-FBD4-46B2-9365-755AA4C6323F}">
      <dgm:prSet/>
      <dgm:spPr/>
      <dgm:t>
        <a:bodyPr/>
        <a:lstStyle/>
        <a:p>
          <a:endParaRPr lang="tr-TR">
            <a:solidFill>
              <a:sysClr val="windowText" lastClr="000000"/>
            </a:solidFill>
          </a:endParaRPr>
        </a:p>
      </dgm:t>
    </dgm:pt>
    <dgm:pt modelId="{0FC00640-7813-4CEF-96B6-F98FF37C23A1}" type="sibTrans" cxnId="{3CC47769-FBD4-46B2-9365-755AA4C6323F}">
      <dgm:prSet/>
      <dgm:spPr/>
      <dgm:t>
        <a:bodyPr/>
        <a:lstStyle/>
        <a:p>
          <a:endParaRPr lang="tr-TR">
            <a:solidFill>
              <a:sysClr val="windowText" lastClr="000000"/>
            </a:solidFill>
          </a:endParaRPr>
        </a:p>
      </dgm:t>
    </dgm:pt>
    <dgm:pt modelId="{49E289F1-9149-438A-8FA8-95478D4C823F}">
      <dgm:prSet/>
      <dgm:spPr/>
      <dgm:t>
        <a:bodyPr/>
        <a:lstStyle/>
        <a:p>
          <a:r>
            <a:rPr lang="tr-TR">
              <a:solidFill>
                <a:sysClr val="windowText" lastClr="000000"/>
              </a:solidFill>
            </a:rPr>
            <a:t>Bilgi İşlem ve Eğitim Teknolojileri</a:t>
          </a:r>
        </a:p>
      </dgm:t>
    </dgm:pt>
    <dgm:pt modelId="{0926A4AD-240A-43A8-B088-5019896278EF}" type="parTrans" cxnId="{4AE91041-CEC9-473E-9163-465FE4C1493D}">
      <dgm:prSet/>
      <dgm:spPr/>
      <dgm:t>
        <a:bodyPr/>
        <a:lstStyle/>
        <a:p>
          <a:endParaRPr lang="tr-TR">
            <a:solidFill>
              <a:sysClr val="windowText" lastClr="000000"/>
            </a:solidFill>
          </a:endParaRPr>
        </a:p>
      </dgm:t>
    </dgm:pt>
    <dgm:pt modelId="{E2102189-FC69-4ED2-BD38-EA4886214013}" type="sibTrans" cxnId="{4AE91041-CEC9-473E-9163-465FE4C1493D}">
      <dgm:prSet/>
      <dgm:spPr/>
      <dgm:t>
        <a:bodyPr/>
        <a:lstStyle/>
        <a:p>
          <a:endParaRPr lang="tr-TR">
            <a:solidFill>
              <a:sysClr val="windowText" lastClr="000000"/>
            </a:solidFill>
          </a:endParaRPr>
        </a:p>
      </dgm:t>
    </dgm:pt>
    <dgm:pt modelId="{2F786D7B-50E7-4EE5-AB9E-A5B90B351791}">
      <dgm:prSet/>
      <dgm:spPr/>
      <dgm:t>
        <a:bodyPr/>
        <a:lstStyle/>
        <a:p>
          <a:r>
            <a:rPr lang="tr-TR">
              <a:solidFill>
                <a:sysClr val="windowText" lastClr="000000"/>
              </a:solidFill>
            </a:rPr>
            <a:t>Strateji Geliştirme</a:t>
          </a:r>
        </a:p>
      </dgm:t>
    </dgm:pt>
    <dgm:pt modelId="{86A1183E-D166-49B5-9D66-4FBCF3A67F17}" type="parTrans" cxnId="{FB3419BF-2E35-4AB2-8B98-E31FFAC54D17}">
      <dgm:prSet/>
      <dgm:spPr/>
      <dgm:t>
        <a:bodyPr/>
        <a:lstStyle/>
        <a:p>
          <a:endParaRPr lang="tr-TR">
            <a:solidFill>
              <a:sysClr val="windowText" lastClr="000000"/>
            </a:solidFill>
          </a:endParaRPr>
        </a:p>
      </dgm:t>
    </dgm:pt>
    <dgm:pt modelId="{76B64BE9-EAED-4F6C-83DD-DCE87BCD381E}" type="sibTrans" cxnId="{FB3419BF-2E35-4AB2-8B98-E31FFAC54D17}">
      <dgm:prSet/>
      <dgm:spPr/>
      <dgm:t>
        <a:bodyPr/>
        <a:lstStyle/>
        <a:p>
          <a:endParaRPr lang="tr-TR">
            <a:solidFill>
              <a:sysClr val="windowText" lastClr="000000"/>
            </a:solidFill>
          </a:endParaRPr>
        </a:p>
      </dgm:t>
    </dgm:pt>
    <dgm:pt modelId="{2688FD56-EA6F-4E72-92A7-53ED0720BA2C}">
      <dgm:prSet/>
      <dgm:spPr/>
      <dgm:t>
        <a:bodyPr/>
        <a:lstStyle/>
        <a:p>
          <a:r>
            <a:rPr lang="tr-TR">
              <a:solidFill>
                <a:sysClr val="windowText" lastClr="000000"/>
              </a:solidFill>
            </a:rPr>
            <a:t>İnsan Kaynakları</a:t>
          </a:r>
        </a:p>
      </dgm:t>
    </dgm:pt>
    <dgm:pt modelId="{ED818C83-CD53-4DED-B2CD-D89164548C05}" type="parTrans" cxnId="{685F7C64-46A7-4561-893D-E7735334667D}">
      <dgm:prSet/>
      <dgm:spPr/>
      <dgm:t>
        <a:bodyPr/>
        <a:lstStyle/>
        <a:p>
          <a:endParaRPr lang="tr-TR">
            <a:solidFill>
              <a:sysClr val="windowText" lastClr="000000"/>
            </a:solidFill>
          </a:endParaRPr>
        </a:p>
      </dgm:t>
    </dgm:pt>
    <dgm:pt modelId="{5AEA55FC-DC94-42FD-A3D5-6B882F0808F4}" type="sibTrans" cxnId="{685F7C64-46A7-4561-893D-E7735334667D}">
      <dgm:prSet/>
      <dgm:spPr/>
      <dgm:t>
        <a:bodyPr/>
        <a:lstStyle/>
        <a:p>
          <a:endParaRPr lang="tr-TR">
            <a:solidFill>
              <a:sysClr val="windowText" lastClr="000000"/>
            </a:solidFill>
          </a:endParaRPr>
        </a:p>
      </dgm:t>
    </dgm:pt>
    <dgm:pt modelId="{350B35A2-73AC-4503-9224-D46C885F7655}">
      <dgm:prSet/>
      <dgm:spPr/>
      <dgm:t>
        <a:bodyPr/>
        <a:lstStyle/>
        <a:p>
          <a:r>
            <a:rPr lang="tr-TR">
              <a:solidFill>
                <a:sysClr val="windowText" lastClr="000000"/>
              </a:solidFill>
            </a:rPr>
            <a:t>Eğitim Öğretim Hizmetleri</a:t>
          </a:r>
        </a:p>
      </dgm:t>
    </dgm:pt>
    <dgm:pt modelId="{0FBE3F60-A43F-4864-A918-7987E7524665}" type="parTrans" cxnId="{06EC9DC7-CD6E-4028-AAAA-6AB1EBA5081B}">
      <dgm:prSet/>
      <dgm:spPr/>
      <dgm:t>
        <a:bodyPr/>
        <a:lstStyle/>
        <a:p>
          <a:endParaRPr lang="tr-TR">
            <a:solidFill>
              <a:sysClr val="windowText" lastClr="000000"/>
            </a:solidFill>
          </a:endParaRPr>
        </a:p>
      </dgm:t>
    </dgm:pt>
    <dgm:pt modelId="{13E77C27-F0E9-490A-B1BB-121CA6F67AFD}" type="sibTrans" cxnId="{06EC9DC7-CD6E-4028-AAAA-6AB1EBA5081B}">
      <dgm:prSet/>
      <dgm:spPr/>
      <dgm:t>
        <a:bodyPr/>
        <a:lstStyle/>
        <a:p>
          <a:endParaRPr lang="tr-TR">
            <a:solidFill>
              <a:sysClr val="windowText" lastClr="000000"/>
            </a:solidFill>
          </a:endParaRPr>
        </a:p>
      </dgm:t>
    </dgm:pt>
    <dgm:pt modelId="{AADD47FA-98E8-48E0-821C-83469FFD08EF}">
      <dgm:prSet/>
      <dgm:spPr/>
      <dgm:t>
        <a:bodyPr/>
        <a:lstStyle/>
        <a:p>
          <a:r>
            <a:rPr lang="tr-TR">
              <a:solidFill>
                <a:sysClr val="windowText" lastClr="000000"/>
              </a:solidFill>
            </a:rPr>
            <a:t>Hayat Boyu Eğitim</a:t>
          </a:r>
        </a:p>
      </dgm:t>
    </dgm:pt>
    <dgm:pt modelId="{E4C0B134-4F1E-45C6-B49A-A08D6BE9774A}" type="parTrans" cxnId="{A95AD0BA-6599-4592-8CC4-B9F89F8D1BD7}">
      <dgm:prSet/>
      <dgm:spPr/>
      <dgm:t>
        <a:bodyPr/>
        <a:lstStyle/>
        <a:p>
          <a:endParaRPr lang="tr-TR">
            <a:solidFill>
              <a:sysClr val="windowText" lastClr="000000"/>
            </a:solidFill>
          </a:endParaRPr>
        </a:p>
      </dgm:t>
    </dgm:pt>
    <dgm:pt modelId="{BE741CDA-1C05-4E5D-8ECA-BEB4A5F8D0F2}" type="sibTrans" cxnId="{A95AD0BA-6599-4592-8CC4-B9F89F8D1BD7}">
      <dgm:prSet/>
      <dgm:spPr/>
      <dgm:t>
        <a:bodyPr/>
        <a:lstStyle/>
        <a:p>
          <a:endParaRPr lang="tr-TR">
            <a:solidFill>
              <a:sysClr val="windowText" lastClr="000000"/>
            </a:solidFill>
          </a:endParaRPr>
        </a:p>
      </dgm:t>
    </dgm:pt>
    <dgm:pt modelId="{585CADEF-6FCA-47BC-86D2-449B03C4B08F}">
      <dgm:prSet/>
      <dgm:spPr/>
      <dgm:t>
        <a:bodyPr/>
        <a:lstStyle/>
        <a:p>
          <a:r>
            <a:rPr lang="tr-TR">
              <a:solidFill>
                <a:sysClr val="windowText" lastClr="000000"/>
              </a:solidFill>
            </a:rPr>
            <a:t>Yükseköğrenim</a:t>
          </a:r>
        </a:p>
      </dgm:t>
    </dgm:pt>
    <dgm:pt modelId="{A03C80BC-BAF0-438D-9DA5-BEE128F5B65D}" type="parTrans" cxnId="{6919F778-5F39-495E-A203-464E4F0783B5}">
      <dgm:prSet/>
      <dgm:spPr/>
      <dgm:t>
        <a:bodyPr/>
        <a:lstStyle/>
        <a:p>
          <a:endParaRPr lang="tr-TR">
            <a:solidFill>
              <a:sysClr val="windowText" lastClr="000000"/>
            </a:solidFill>
          </a:endParaRPr>
        </a:p>
      </dgm:t>
    </dgm:pt>
    <dgm:pt modelId="{ED122190-0644-4850-9AEC-2F4868D94345}" type="sibTrans" cxnId="{6919F778-5F39-495E-A203-464E4F0783B5}">
      <dgm:prSet/>
      <dgm:spPr/>
      <dgm:t>
        <a:bodyPr/>
        <a:lstStyle/>
        <a:p>
          <a:endParaRPr lang="tr-TR">
            <a:solidFill>
              <a:sysClr val="windowText" lastClr="000000"/>
            </a:solidFill>
          </a:endParaRPr>
        </a:p>
      </dgm:t>
    </dgm:pt>
    <dgm:pt modelId="{38E89D29-91C4-4D9C-9619-0C3711EBC0DD}">
      <dgm:prSet/>
      <dgm:spPr/>
      <dgm:t>
        <a:bodyPr/>
        <a:lstStyle/>
        <a:p>
          <a:r>
            <a:rPr lang="tr-TR">
              <a:solidFill>
                <a:sysClr val="windowText" lastClr="000000"/>
              </a:solidFill>
            </a:rPr>
            <a:t>İnşaat ve Emlak</a:t>
          </a:r>
        </a:p>
      </dgm:t>
    </dgm:pt>
    <dgm:pt modelId="{15CE6D20-9F0D-4509-A0CB-6A5A0519E506}" type="parTrans" cxnId="{0B08AA11-B126-4953-AE33-9D3B98344CE9}">
      <dgm:prSet/>
      <dgm:spPr/>
      <dgm:t>
        <a:bodyPr/>
        <a:lstStyle/>
        <a:p>
          <a:endParaRPr lang="tr-TR">
            <a:solidFill>
              <a:sysClr val="windowText" lastClr="000000"/>
            </a:solidFill>
          </a:endParaRPr>
        </a:p>
      </dgm:t>
    </dgm:pt>
    <dgm:pt modelId="{80DC6BC9-6854-48DF-B057-1952093D41C3}" type="sibTrans" cxnId="{0B08AA11-B126-4953-AE33-9D3B98344CE9}">
      <dgm:prSet/>
      <dgm:spPr/>
      <dgm:t>
        <a:bodyPr/>
        <a:lstStyle/>
        <a:p>
          <a:endParaRPr lang="tr-TR">
            <a:solidFill>
              <a:sysClr val="windowText" lastClr="000000"/>
            </a:solidFill>
          </a:endParaRPr>
        </a:p>
      </dgm:t>
    </dgm:pt>
    <dgm:pt modelId="{5CCC4A52-EB55-4A8F-B9FC-6BE6FD87D958}">
      <dgm:prSet/>
      <dgm:spPr/>
      <dgm:t>
        <a:bodyPr/>
        <a:lstStyle/>
        <a:p>
          <a:r>
            <a:rPr lang="tr-TR">
              <a:solidFill>
                <a:sysClr val="windowText" lastClr="000000"/>
              </a:solidFill>
            </a:rPr>
            <a:t>Destek Hizmetleri</a:t>
          </a:r>
        </a:p>
      </dgm:t>
    </dgm:pt>
    <dgm:pt modelId="{4FB3935C-4228-4B3F-8274-4B509ED87249}" type="parTrans" cxnId="{ED7AAA56-6C75-40DD-B3C2-6804D91208E1}">
      <dgm:prSet/>
      <dgm:spPr/>
      <dgm:t>
        <a:bodyPr/>
        <a:lstStyle/>
        <a:p>
          <a:endParaRPr lang="tr-TR">
            <a:solidFill>
              <a:sysClr val="windowText" lastClr="000000"/>
            </a:solidFill>
          </a:endParaRPr>
        </a:p>
      </dgm:t>
    </dgm:pt>
    <dgm:pt modelId="{362BAA99-C236-458C-80C8-F50645618308}" type="sibTrans" cxnId="{ED7AAA56-6C75-40DD-B3C2-6804D91208E1}">
      <dgm:prSet/>
      <dgm:spPr/>
      <dgm:t>
        <a:bodyPr/>
        <a:lstStyle/>
        <a:p>
          <a:endParaRPr lang="tr-TR">
            <a:solidFill>
              <a:sysClr val="windowText" lastClr="000000"/>
            </a:solidFill>
          </a:endParaRPr>
        </a:p>
      </dgm:t>
    </dgm:pt>
    <dgm:pt modelId="{3E6C9841-33EE-4AEC-BD32-1882A3FC3CD2}">
      <dgm:prSet/>
      <dgm:spPr/>
      <dgm:t>
        <a:bodyPr/>
        <a:lstStyle/>
        <a:p>
          <a:r>
            <a:rPr lang="tr-TR">
              <a:solidFill>
                <a:sysClr val="windowText" lastClr="000000"/>
              </a:solidFill>
            </a:rPr>
            <a:t>İş Sağlığı ve Güvenliği</a:t>
          </a:r>
        </a:p>
      </dgm:t>
    </dgm:pt>
    <dgm:pt modelId="{724BF4D0-CD70-4A3A-AFE2-ADB05B817355}" type="parTrans" cxnId="{9890E3FF-4807-45BB-9B79-71F3C7210914}">
      <dgm:prSet/>
      <dgm:spPr/>
      <dgm:t>
        <a:bodyPr/>
        <a:lstStyle/>
        <a:p>
          <a:endParaRPr lang="tr-TR">
            <a:solidFill>
              <a:sysClr val="windowText" lastClr="000000"/>
            </a:solidFill>
          </a:endParaRPr>
        </a:p>
      </dgm:t>
    </dgm:pt>
    <dgm:pt modelId="{EC59BFB8-092A-43F2-813E-CA4308176709}" type="sibTrans" cxnId="{9890E3FF-4807-45BB-9B79-71F3C7210914}">
      <dgm:prSet/>
      <dgm:spPr/>
      <dgm:t>
        <a:bodyPr/>
        <a:lstStyle/>
        <a:p>
          <a:endParaRPr lang="tr-TR">
            <a:solidFill>
              <a:sysClr val="windowText" lastClr="000000"/>
            </a:solidFill>
          </a:endParaRPr>
        </a:p>
      </dgm:t>
    </dgm:pt>
    <dgm:pt modelId="{672BA8E2-2955-4C82-A15E-534D215DB266}">
      <dgm:prSet/>
      <dgm:spPr/>
      <dgm:t>
        <a:bodyPr/>
        <a:lstStyle/>
        <a:p>
          <a:r>
            <a:rPr lang="tr-TR">
              <a:solidFill>
                <a:sysClr val="windowText" lastClr="000000"/>
              </a:solidFill>
            </a:rPr>
            <a:t>Özel Eğitim ve Rehberlik</a:t>
          </a:r>
        </a:p>
      </dgm:t>
    </dgm:pt>
    <dgm:pt modelId="{0626E42E-F4E2-401F-A31A-D042A4CC5B62}" type="sibTrans" cxnId="{8DC8B530-5412-4432-BFE8-1CD041FD4F94}">
      <dgm:prSet/>
      <dgm:spPr/>
      <dgm:t>
        <a:bodyPr/>
        <a:lstStyle/>
        <a:p>
          <a:endParaRPr lang="tr-TR">
            <a:solidFill>
              <a:sysClr val="windowText" lastClr="000000"/>
            </a:solidFill>
          </a:endParaRPr>
        </a:p>
      </dgm:t>
    </dgm:pt>
    <dgm:pt modelId="{1A30129D-C323-4555-B836-7D966497B7CD}" type="parTrans" cxnId="{8DC8B530-5412-4432-BFE8-1CD041FD4F94}">
      <dgm:prSet/>
      <dgm:spPr/>
      <dgm:t>
        <a:bodyPr/>
        <a:lstStyle/>
        <a:p>
          <a:endParaRPr lang="tr-TR">
            <a:solidFill>
              <a:sysClr val="windowText" lastClr="000000"/>
            </a:solidFill>
          </a:endParaRPr>
        </a:p>
      </dgm:t>
    </dgm:pt>
    <dgm:pt modelId="{4FE69E76-9518-4B9B-9227-3EA613490C97}" type="pres">
      <dgm:prSet presAssocID="{1177DAEA-5DC7-46D0-B767-23B24E6F6A4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D7F6DF6-0E1E-46DB-9CA1-7412F07C048D}" type="pres">
      <dgm:prSet presAssocID="{1AF5D6DF-06EE-4925-BD2E-337920B44B20}" presName="hierRoot1" presStyleCnt="0">
        <dgm:presLayoutVars>
          <dgm:hierBranch val="init"/>
        </dgm:presLayoutVars>
      </dgm:prSet>
      <dgm:spPr/>
    </dgm:pt>
    <dgm:pt modelId="{BD98E54E-D09A-471B-B083-96BEB1AFA197}" type="pres">
      <dgm:prSet presAssocID="{1AF5D6DF-06EE-4925-BD2E-337920B44B20}" presName="rootComposite1" presStyleCnt="0"/>
      <dgm:spPr/>
    </dgm:pt>
    <dgm:pt modelId="{085E87E1-1357-4820-9B39-4DB70672863E}" type="pres">
      <dgm:prSet presAssocID="{1AF5D6DF-06EE-4925-BD2E-337920B44B20}" presName="rootText1" presStyleLbl="node0" presStyleIdx="0" presStyleCnt="1">
        <dgm:presLayoutVars>
          <dgm:chPref val="3"/>
        </dgm:presLayoutVars>
      </dgm:prSet>
      <dgm:spPr/>
    </dgm:pt>
    <dgm:pt modelId="{DEC1CEBB-48E0-4EC3-A933-21C59DF49CB2}" type="pres">
      <dgm:prSet presAssocID="{1AF5D6DF-06EE-4925-BD2E-337920B44B20}" presName="rootConnector1" presStyleLbl="node1" presStyleIdx="0" presStyleCnt="0"/>
      <dgm:spPr/>
    </dgm:pt>
    <dgm:pt modelId="{2C781F33-8BB3-4ECB-963F-8725653B2AEE}" type="pres">
      <dgm:prSet presAssocID="{1AF5D6DF-06EE-4925-BD2E-337920B44B20}" presName="hierChild2" presStyleCnt="0"/>
      <dgm:spPr/>
    </dgm:pt>
    <dgm:pt modelId="{F3CF04B3-7CCA-4739-A575-9E298A8DD0C3}" type="pres">
      <dgm:prSet presAssocID="{5BF6112B-6ED4-4DB5-BAD0-E6AF838D531C}" presName="Name37" presStyleLbl="parChTrans1D2" presStyleIdx="0" presStyleCnt="4"/>
      <dgm:spPr/>
    </dgm:pt>
    <dgm:pt modelId="{3B97C49A-BC38-429B-A926-D02294A03A14}" type="pres">
      <dgm:prSet presAssocID="{995742C6-1786-47F9-A9CC-F599DED751D5}" presName="hierRoot2" presStyleCnt="0">
        <dgm:presLayoutVars>
          <dgm:hierBranch val="init"/>
        </dgm:presLayoutVars>
      </dgm:prSet>
      <dgm:spPr/>
    </dgm:pt>
    <dgm:pt modelId="{4FFCD271-7FA3-4B6C-81F1-2855FD56B87C}" type="pres">
      <dgm:prSet presAssocID="{995742C6-1786-47F9-A9CC-F599DED751D5}" presName="rootComposite" presStyleCnt="0"/>
      <dgm:spPr/>
    </dgm:pt>
    <dgm:pt modelId="{529AFEA0-0393-4293-A4C7-B824400A891B}" type="pres">
      <dgm:prSet presAssocID="{995742C6-1786-47F9-A9CC-F599DED751D5}" presName="rootText" presStyleLbl="node2" presStyleIdx="0" presStyleCnt="4">
        <dgm:presLayoutVars>
          <dgm:chPref val="3"/>
        </dgm:presLayoutVars>
      </dgm:prSet>
      <dgm:spPr/>
    </dgm:pt>
    <dgm:pt modelId="{C892644C-2231-40B1-9CD0-400F05E638B0}" type="pres">
      <dgm:prSet presAssocID="{995742C6-1786-47F9-A9CC-F599DED751D5}" presName="rootConnector" presStyleLbl="node2" presStyleIdx="0" presStyleCnt="4"/>
      <dgm:spPr/>
    </dgm:pt>
    <dgm:pt modelId="{59186F4B-CE94-458E-B4CB-3FEF6D3D77B2}" type="pres">
      <dgm:prSet presAssocID="{995742C6-1786-47F9-A9CC-F599DED751D5}" presName="hierChild4" presStyleCnt="0"/>
      <dgm:spPr/>
    </dgm:pt>
    <dgm:pt modelId="{2DB61497-A708-4756-A176-7E14FD080EEC}" type="pres">
      <dgm:prSet presAssocID="{1FE9662A-8615-46CF-AECB-E79AD088E505}" presName="Name37" presStyleLbl="parChTrans1D3" presStyleIdx="0" presStyleCnt="12"/>
      <dgm:spPr/>
    </dgm:pt>
    <dgm:pt modelId="{505ED53C-9ECD-4FAF-86C2-2263862DCA30}" type="pres">
      <dgm:prSet presAssocID="{B3013C19-D1FE-401B-B218-1A2DF683906E}" presName="hierRoot2" presStyleCnt="0">
        <dgm:presLayoutVars>
          <dgm:hierBranch val="init"/>
        </dgm:presLayoutVars>
      </dgm:prSet>
      <dgm:spPr/>
    </dgm:pt>
    <dgm:pt modelId="{4313F8A4-E030-4DDB-94BF-BFFDDCA55FE2}" type="pres">
      <dgm:prSet presAssocID="{B3013C19-D1FE-401B-B218-1A2DF683906E}" presName="rootComposite" presStyleCnt="0"/>
      <dgm:spPr/>
    </dgm:pt>
    <dgm:pt modelId="{EC93864F-C850-4DB1-9156-462085C0948D}" type="pres">
      <dgm:prSet presAssocID="{B3013C19-D1FE-401B-B218-1A2DF683906E}" presName="rootText" presStyleLbl="node3" presStyleIdx="0" presStyleCnt="12">
        <dgm:presLayoutVars>
          <dgm:chPref val="3"/>
        </dgm:presLayoutVars>
      </dgm:prSet>
      <dgm:spPr/>
    </dgm:pt>
    <dgm:pt modelId="{CB1B7985-38B9-46BF-8F8C-228FF1A009D3}" type="pres">
      <dgm:prSet presAssocID="{B3013C19-D1FE-401B-B218-1A2DF683906E}" presName="rootConnector" presStyleLbl="node3" presStyleIdx="0" presStyleCnt="12"/>
      <dgm:spPr/>
    </dgm:pt>
    <dgm:pt modelId="{6C303E70-B724-4324-915E-F4FBF76C30FD}" type="pres">
      <dgm:prSet presAssocID="{B3013C19-D1FE-401B-B218-1A2DF683906E}" presName="hierChild4" presStyleCnt="0"/>
      <dgm:spPr/>
    </dgm:pt>
    <dgm:pt modelId="{4F6CD743-1FED-4935-9850-13FB05D1FC16}" type="pres">
      <dgm:prSet presAssocID="{B3013C19-D1FE-401B-B218-1A2DF683906E}" presName="hierChild5" presStyleCnt="0"/>
      <dgm:spPr/>
    </dgm:pt>
    <dgm:pt modelId="{4D9B94F2-AE06-4557-ABBE-CA83758A915B}" type="pres">
      <dgm:prSet presAssocID="{F1D92614-2C9E-41F0-BD75-77A762020B05}" presName="Name37" presStyleLbl="parChTrans1D3" presStyleIdx="1" presStyleCnt="12"/>
      <dgm:spPr/>
    </dgm:pt>
    <dgm:pt modelId="{09EC6AE0-A60A-42DA-9D8D-9776A06C7797}" type="pres">
      <dgm:prSet presAssocID="{EC80249D-8FD1-4809-900C-9524814AC92C}" presName="hierRoot2" presStyleCnt="0">
        <dgm:presLayoutVars>
          <dgm:hierBranch val="init"/>
        </dgm:presLayoutVars>
      </dgm:prSet>
      <dgm:spPr/>
    </dgm:pt>
    <dgm:pt modelId="{3FAF2E19-97DD-415E-9930-A90CA08D9606}" type="pres">
      <dgm:prSet presAssocID="{EC80249D-8FD1-4809-900C-9524814AC92C}" presName="rootComposite" presStyleCnt="0"/>
      <dgm:spPr/>
    </dgm:pt>
    <dgm:pt modelId="{E7F74055-909D-4741-A501-543EA7BA63DD}" type="pres">
      <dgm:prSet presAssocID="{EC80249D-8FD1-4809-900C-9524814AC92C}" presName="rootText" presStyleLbl="node3" presStyleIdx="1" presStyleCnt="12">
        <dgm:presLayoutVars>
          <dgm:chPref val="3"/>
        </dgm:presLayoutVars>
      </dgm:prSet>
      <dgm:spPr/>
    </dgm:pt>
    <dgm:pt modelId="{225C6424-FAD9-4206-8CEE-9AD88ADB2D67}" type="pres">
      <dgm:prSet presAssocID="{EC80249D-8FD1-4809-900C-9524814AC92C}" presName="rootConnector" presStyleLbl="node3" presStyleIdx="1" presStyleCnt="12"/>
      <dgm:spPr/>
    </dgm:pt>
    <dgm:pt modelId="{5CBC5604-D466-498B-996E-348A5960E1B7}" type="pres">
      <dgm:prSet presAssocID="{EC80249D-8FD1-4809-900C-9524814AC92C}" presName="hierChild4" presStyleCnt="0"/>
      <dgm:spPr/>
    </dgm:pt>
    <dgm:pt modelId="{F42CD593-4A9E-4BF1-A2FD-C17BDE6270BC}" type="pres">
      <dgm:prSet presAssocID="{EC80249D-8FD1-4809-900C-9524814AC92C}" presName="hierChild5" presStyleCnt="0"/>
      <dgm:spPr/>
    </dgm:pt>
    <dgm:pt modelId="{97A14AEC-C34C-46ED-8F1B-49F2A76CC8F9}" type="pres">
      <dgm:prSet presAssocID="{1A30129D-C323-4555-B836-7D966497B7CD}" presName="Name37" presStyleLbl="parChTrans1D3" presStyleIdx="2" presStyleCnt="12"/>
      <dgm:spPr/>
    </dgm:pt>
    <dgm:pt modelId="{0A92E49F-0735-4077-9007-969F0CB09883}" type="pres">
      <dgm:prSet presAssocID="{672BA8E2-2955-4C82-A15E-534D215DB266}" presName="hierRoot2" presStyleCnt="0">
        <dgm:presLayoutVars>
          <dgm:hierBranch val="init"/>
        </dgm:presLayoutVars>
      </dgm:prSet>
      <dgm:spPr/>
    </dgm:pt>
    <dgm:pt modelId="{58D0C3AE-59FC-419B-991A-8AB21687E6B5}" type="pres">
      <dgm:prSet presAssocID="{672BA8E2-2955-4C82-A15E-534D215DB266}" presName="rootComposite" presStyleCnt="0"/>
      <dgm:spPr/>
    </dgm:pt>
    <dgm:pt modelId="{555F0573-CCF0-4838-A1FA-B5AC96E42289}" type="pres">
      <dgm:prSet presAssocID="{672BA8E2-2955-4C82-A15E-534D215DB266}" presName="rootText" presStyleLbl="node3" presStyleIdx="2" presStyleCnt="12">
        <dgm:presLayoutVars>
          <dgm:chPref val="3"/>
        </dgm:presLayoutVars>
      </dgm:prSet>
      <dgm:spPr/>
    </dgm:pt>
    <dgm:pt modelId="{258B0B03-C5C9-48E6-9711-9BF09BB8BF91}" type="pres">
      <dgm:prSet presAssocID="{672BA8E2-2955-4C82-A15E-534D215DB266}" presName="rootConnector" presStyleLbl="node3" presStyleIdx="2" presStyleCnt="12"/>
      <dgm:spPr/>
    </dgm:pt>
    <dgm:pt modelId="{73B4F107-D4F9-4F74-994A-2C92BDF0221B}" type="pres">
      <dgm:prSet presAssocID="{672BA8E2-2955-4C82-A15E-534D215DB266}" presName="hierChild4" presStyleCnt="0"/>
      <dgm:spPr/>
    </dgm:pt>
    <dgm:pt modelId="{2484286F-236A-4E0F-8E9C-B5E45E0EEF08}" type="pres">
      <dgm:prSet presAssocID="{672BA8E2-2955-4C82-A15E-534D215DB266}" presName="hierChild5" presStyleCnt="0"/>
      <dgm:spPr/>
    </dgm:pt>
    <dgm:pt modelId="{1930B28E-FDDD-44A4-9684-5BF17DC6E06F}" type="pres">
      <dgm:prSet presAssocID="{995742C6-1786-47F9-A9CC-F599DED751D5}" presName="hierChild5" presStyleCnt="0"/>
      <dgm:spPr/>
    </dgm:pt>
    <dgm:pt modelId="{FB950A04-66D4-45B8-BA57-B59970570E21}" type="pres">
      <dgm:prSet presAssocID="{1EEBD61D-BE7D-434B-BD74-EE6D8AB48109}" presName="Name37" presStyleLbl="parChTrans1D2" presStyleIdx="1" presStyleCnt="4"/>
      <dgm:spPr/>
    </dgm:pt>
    <dgm:pt modelId="{A257EB2C-025D-4CBC-B7B7-6CF789A97E3F}" type="pres">
      <dgm:prSet presAssocID="{03DA7E7A-33B6-4094-BB25-7CE310E717B1}" presName="hierRoot2" presStyleCnt="0">
        <dgm:presLayoutVars>
          <dgm:hierBranch val="init"/>
        </dgm:presLayoutVars>
      </dgm:prSet>
      <dgm:spPr/>
    </dgm:pt>
    <dgm:pt modelId="{BA86CEA3-8CFF-4F02-B61B-60B6159F6D97}" type="pres">
      <dgm:prSet presAssocID="{03DA7E7A-33B6-4094-BB25-7CE310E717B1}" presName="rootComposite" presStyleCnt="0"/>
      <dgm:spPr/>
    </dgm:pt>
    <dgm:pt modelId="{4473BA0E-CEB3-48A5-AD37-B9984995B450}" type="pres">
      <dgm:prSet presAssocID="{03DA7E7A-33B6-4094-BB25-7CE310E717B1}" presName="rootText" presStyleLbl="node2" presStyleIdx="1" presStyleCnt="4">
        <dgm:presLayoutVars>
          <dgm:chPref val="3"/>
        </dgm:presLayoutVars>
      </dgm:prSet>
      <dgm:spPr/>
    </dgm:pt>
    <dgm:pt modelId="{1D70C590-87EF-4C84-B992-81755D139C66}" type="pres">
      <dgm:prSet presAssocID="{03DA7E7A-33B6-4094-BB25-7CE310E717B1}" presName="rootConnector" presStyleLbl="node2" presStyleIdx="1" presStyleCnt="4"/>
      <dgm:spPr/>
    </dgm:pt>
    <dgm:pt modelId="{563FEC54-2872-4478-933D-EA6A26A4C1A6}" type="pres">
      <dgm:prSet presAssocID="{03DA7E7A-33B6-4094-BB25-7CE310E717B1}" presName="hierChild4" presStyleCnt="0"/>
      <dgm:spPr/>
    </dgm:pt>
    <dgm:pt modelId="{0A9C54A5-64A0-4977-BA7B-4DA8811FCB3B}" type="pres">
      <dgm:prSet presAssocID="{0926A4AD-240A-43A8-B088-5019896278EF}" presName="Name37" presStyleLbl="parChTrans1D3" presStyleIdx="3" presStyleCnt="12"/>
      <dgm:spPr/>
    </dgm:pt>
    <dgm:pt modelId="{43C660B2-7FCB-4B62-8AFD-12F52FCB6B9A}" type="pres">
      <dgm:prSet presAssocID="{49E289F1-9149-438A-8FA8-95478D4C823F}" presName="hierRoot2" presStyleCnt="0">
        <dgm:presLayoutVars>
          <dgm:hierBranch val="init"/>
        </dgm:presLayoutVars>
      </dgm:prSet>
      <dgm:spPr/>
    </dgm:pt>
    <dgm:pt modelId="{E3CA3771-D697-4366-8C8F-341D1224E2DE}" type="pres">
      <dgm:prSet presAssocID="{49E289F1-9149-438A-8FA8-95478D4C823F}" presName="rootComposite" presStyleCnt="0"/>
      <dgm:spPr/>
    </dgm:pt>
    <dgm:pt modelId="{A6B5C16B-6F77-43C0-936A-F7164B920F88}" type="pres">
      <dgm:prSet presAssocID="{49E289F1-9149-438A-8FA8-95478D4C823F}" presName="rootText" presStyleLbl="node3" presStyleIdx="3" presStyleCnt="12">
        <dgm:presLayoutVars>
          <dgm:chPref val="3"/>
        </dgm:presLayoutVars>
      </dgm:prSet>
      <dgm:spPr/>
    </dgm:pt>
    <dgm:pt modelId="{54BA368B-6CF3-44A2-989A-0383B5DBDFE9}" type="pres">
      <dgm:prSet presAssocID="{49E289F1-9149-438A-8FA8-95478D4C823F}" presName="rootConnector" presStyleLbl="node3" presStyleIdx="3" presStyleCnt="12"/>
      <dgm:spPr/>
    </dgm:pt>
    <dgm:pt modelId="{CA9AD0C0-8348-488E-923F-96B266D9C2DA}" type="pres">
      <dgm:prSet presAssocID="{49E289F1-9149-438A-8FA8-95478D4C823F}" presName="hierChild4" presStyleCnt="0"/>
      <dgm:spPr/>
    </dgm:pt>
    <dgm:pt modelId="{B3E92B33-5C79-4DAB-B59D-99143D98FF07}" type="pres">
      <dgm:prSet presAssocID="{49E289F1-9149-438A-8FA8-95478D4C823F}" presName="hierChild5" presStyleCnt="0"/>
      <dgm:spPr/>
    </dgm:pt>
    <dgm:pt modelId="{28BFB8B6-3011-4C4C-9CD3-3E050B16D3D2}" type="pres">
      <dgm:prSet presAssocID="{86A1183E-D166-49B5-9D66-4FBCF3A67F17}" presName="Name37" presStyleLbl="parChTrans1D3" presStyleIdx="4" presStyleCnt="12"/>
      <dgm:spPr/>
    </dgm:pt>
    <dgm:pt modelId="{BA696678-502D-4D23-8483-36D7277F1B4C}" type="pres">
      <dgm:prSet presAssocID="{2F786D7B-50E7-4EE5-AB9E-A5B90B351791}" presName="hierRoot2" presStyleCnt="0">
        <dgm:presLayoutVars>
          <dgm:hierBranch val="init"/>
        </dgm:presLayoutVars>
      </dgm:prSet>
      <dgm:spPr/>
    </dgm:pt>
    <dgm:pt modelId="{7E8A2F4B-5D7A-45A5-9D47-485C30320F3E}" type="pres">
      <dgm:prSet presAssocID="{2F786D7B-50E7-4EE5-AB9E-A5B90B351791}" presName="rootComposite" presStyleCnt="0"/>
      <dgm:spPr/>
    </dgm:pt>
    <dgm:pt modelId="{E2E4E23D-6D66-4306-99E4-F3957BAE4469}" type="pres">
      <dgm:prSet presAssocID="{2F786D7B-50E7-4EE5-AB9E-A5B90B351791}" presName="rootText" presStyleLbl="node3" presStyleIdx="4" presStyleCnt="12">
        <dgm:presLayoutVars>
          <dgm:chPref val="3"/>
        </dgm:presLayoutVars>
      </dgm:prSet>
      <dgm:spPr/>
    </dgm:pt>
    <dgm:pt modelId="{F7AE4CF7-4789-40E0-BAC6-394DF89060FF}" type="pres">
      <dgm:prSet presAssocID="{2F786D7B-50E7-4EE5-AB9E-A5B90B351791}" presName="rootConnector" presStyleLbl="node3" presStyleIdx="4" presStyleCnt="12"/>
      <dgm:spPr/>
    </dgm:pt>
    <dgm:pt modelId="{6FA61625-DD0D-4B2D-B0B9-F942BAC0DFAF}" type="pres">
      <dgm:prSet presAssocID="{2F786D7B-50E7-4EE5-AB9E-A5B90B351791}" presName="hierChild4" presStyleCnt="0"/>
      <dgm:spPr/>
    </dgm:pt>
    <dgm:pt modelId="{D41EE34A-EE8B-41C2-8D18-45A16D9000B3}" type="pres">
      <dgm:prSet presAssocID="{2F786D7B-50E7-4EE5-AB9E-A5B90B351791}" presName="hierChild5" presStyleCnt="0"/>
      <dgm:spPr/>
    </dgm:pt>
    <dgm:pt modelId="{93208519-1601-492E-AB9C-DD3A767357BF}" type="pres">
      <dgm:prSet presAssocID="{ED818C83-CD53-4DED-B2CD-D89164548C05}" presName="Name37" presStyleLbl="parChTrans1D3" presStyleIdx="5" presStyleCnt="12"/>
      <dgm:spPr/>
    </dgm:pt>
    <dgm:pt modelId="{3D144689-BDC5-44ED-BA49-B132BD4B0224}" type="pres">
      <dgm:prSet presAssocID="{2688FD56-EA6F-4E72-92A7-53ED0720BA2C}" presName="hierRoot2" presStyleCnt="0">
        <dgm:presLayoutVars>
          <dgm:hierBranch val="init"/>
        </dgm:presLayoutVars>
      </dgm:prSet>
      <dgm:spPr/>
    </dgm:pt>
    <dgm:pt modelId="{AF1E982A-9F9F-4574-8BF3-E38CE3D5E888}" type="pres">
      <dgm:prSet presAssocID="{2688FD56-EA6F-4E72-92A7-53ED0720BA2C}" presName="rootComposite" presStyleCnt="0"/>
      <dgm:spPr/>
    </dgm:pt>
    <dgm:pt modelId="{4D31F3DC-639B-400F-8A59-DF10038B0F67}" type="pres">
      <dgm:prSet presAssocID="{2688FD56-EA6F-4E72-92A7-53ED0720BA2C}" presName="rootText" presStyleLbl="node3" presStyleIdx="5" presStyleCnt="12">
        <dgm:presLayoutVars>
          <dgm:chPref val="3"/>
        </dgm:presLayoutVars>
      </dgm:prSet>
      <dgm:spPr/>
    </dgm:pt>
    <dgm:pt modelId="{3237CCAB-C333-49D2-89CB-4BF58838A4A4}" type="pres">
      <dgm:prSet presAssocID="{2688FD56-EA6F-4E72-92A7-53ED0720BA2C}" presName="rootConnector" presStyleLbl="node3" presStyleIdx="5" presStyleCnt="12"/>
      <dgm:spPr/>
    </dgm:pt>
    <dgm:pt modelId="{173691F6-A99A-4373-BD7F-3E05ADB9F9BE}" type="pres">
      <dgm:prSet presAssocID="{2688FD56-EA6F-4E72-92A7-53ED0720BA2C}" presName="hierChild4" presStyleCnt="0"/>
      <dgm:spPr/>
    </dgm:pt>
    <dgm:pt modelId="{82809102-E074-4F9E-8FCD-35CFA0F761EF}" type="pres">
      <dgm:prSet presAssocID="{2688FD56-EA6F-4E72-92A7-53ED0720BA2C}" presName="hierChild5" presStyleCnt="0"/>
      <dgm:spPr/>
    </dgm:pt>
    <dgm:pt modelId="{159E344F-73D0-46EC-BE18-EFDA345E77E4}" type="pres">
      <dgm:prSet presAssocID="{03DA7E7A-33B6-4094-BB25-7CE310E717B1}" presName="hierChild5" presStyleCnt="0"/>
      <dgm:spPr/>
    </dgm:pt>
    <dgm:pt modelId="{3786294C-05F7-4140-A2DD-AA9943BA063D}" type="pres">
      <dgm:prSet presAssocID="{CD65B8F8-A974-4C70-85CC-7C1D2F258B74}" presName="Name37" presStyleLbl="parChTrans1D2" presStyleIdx="2" presStyleCnt="4"/>
      <dgm:spPr/>
    </dgm:pt>
    <dgm:pt modelId="{544A0A10-DF67-4475-A711-671BD979000E}" type="pres">
      <dgm:prSet presAssocID="{A0A98561-ABAD-4645-BE69-32C98655BBE8}" presName="hierRoot2" presStyleCnt="0">
        <dgm:presLayoutVars>
          <dgm:hierBranch val="init"/>
        </dgm:presLayoutVars>
      </dgm:prSet>
      <dgm:spPr/>
    </dgm:pt>
    <dgm:pt modelId="{AFE5D8BE-6E12-405C-9BA0-96A90C01CA43}" type="pres">
      <dgm:prSet presAssocID="{A0A98561-ABAD-4645-BE69-32C98655BBE8}" presName="rootComposite" presStyleCnt="0"/>
      <dgm:spPr/>
    </dgm:pt>
    <dgm:pt modelId="{89EDDE01-6069-4456-AAEA-1AE3E4E0B1DE}" type="pres">
      <dgm:prSet presAssocID="{A0A98561-ABAD-4645-BE69-32C98655BBE8}" presName="rootText" presStyleLbl="node2" presStyleIdx="2" presStyleCnt="4">
        <dgm:presLayoutVars>
          <dgm:chPref val="3"/>
        </dgm:presLayoutVars>
      </dgm:prSet>
      <dgm:spPr/>
    </dgm:pt>
    <dgm:pt modelId="{5465AAB6-503B-4A57-9609-67775AC1C849}" type="pres">
      <dgm:prSet presAssocID="{A0A98561-ABAD-4645-BE69-32C98655BBE8}" presName="rootConnector" presStyleLbl="node2" presStyleIdx="2" presStyleCnt="4"/>
      <dgm:spPr/>
    </dgm:pt>
    <dgm:pt modelId="{EA01B9AD-6F92-4CA0-AD9E-0D94D2908593}" type="pres">
      <dgm:prSet presAssocID="{A0A98561-ABAD-4645-BE69-32C98655BBE8}" presName="hierChild4" presStyleCnt="0"/>
      <dgm:spPr/>
    </dgm:pt>
    <dgm:pt modelId="{0CE87F11-27BF-4786-A705-048C6B5B62CF}" type="pres">
      <dgm:prSet presAssocID="{0FBE3F60-A43F-4864-A918-7987E7524665}" presName="Name37" presStyleLbl="parChTrans1D3" presStyleIdx="6" presStyleCnt="12"/>
      <dgm:spPr/>
    </dgm:pt>
    <dgm:pt modelId="{6C34843C-656F-4F9F-9085-C9EA0EC4ECA0}" type="pres">
      <dgm:prSet presAssocID="{350B35A2-73AC-4503-9224-D46C885F7655}" presName="hierRoot2" presStyleCnt="0">
        <dgm:presLayoutVars>
          <dgm:hierBranch val="init"/>
        </dgm:presLayoutVars>
      </dgm:prSet>
      <dgm:spPr/>
    </dgm:pt>
    <dgm:pt modelId="{CD0B821F-9868-4F4D-96FB-191AF2575BAC}" type="pres">
      <dgm:prSet presAssocID="{350B35A2-73AC-4503-9224-D46C885F7655}" presName="rootComposite" presStyleCnt="0"/>
      <dgm:spPr/>
    </dgm:pt>
    <dgm:pt modelId="{2229D72C-0876-484B-A468-F6638CCC86A5}" type="pres">
      <dgm:prSet presAssocID="{350B35A2-73AC-4503-9224-D46C885F7655}" presName="rootText" presStyleLbl="node3" presStyleIdx="6" presStyleCnt="12">
        <dgm:presLayoutVars>
          <dgm:chPref val="3"/>
        </dgm:presLayoutVars>
      </dgm:prSet>
      <dgm:spPr/>
    </dgm:pt>
    <dgm:pt modelId="{F3C35DED-FB77-4232-8D71-A0CC245C611F}" type="pres">
      <dgm:prSet presAssocID="{350B35A2-73AC-4503-9224-D46C885F7655}" presName="rootConnector" presStyleLbl="node3" presStyleIdx="6" presStyleCnt="12"/>
      <dgm:spPr/>
    </dgm:pt>
    <dgm:pt modelId="{ABEAD0F1-448C-4A10-814F-66527B12DB5A}" type="pres">
      <dgm:prSet presAssocID="{350B35A2-73AC-4503-9224-D46C885F7655}" presName="hierChild4" presStyleCnt="0"/>
      <dgm:spPr/>
    </dgm:pt>
    <dgm:pt modelId="{40E3D232-6E89-4BA3-BB12-BF91D497261C}" type="pres">
      <dgm:prSet presAssocID="{350B35A2-73AC-4503-9224-D46C885F7655}" presName="hierChild5" presStyleCnt="0"/>
      <dgm:spPr/>
    </dgm:pt>
    <dgm:pt modelId="{906E8144-1307-4F6F-882D-33292A75CE09}" type="pres">
      <dgm:prSet presAssocID="{E4C0B134-4F1E-45C6-B49A-A08D6BE9774A}" presName="Name37" presStyleLbl="parChTrans1D3" presStyleIdx="7" presStyleCnt="12"/>
      <dgm:spPr/>
    </dgm:pt>
    <dgm:pt modelId="{1E7134AB-D14C-42CC-9903-FBD10FEDFE12}" type="pres">
      <dgm:prSet presAssocID="{AADD47FA-98E8-48E0-821C-83469FFD08EF}" presName="hierRoot2" presStyleCnt="0">
        <dgm:presLayoutVars>
          <dgm:hierBranch val="init"/>
        </dgm:presLayoutVars>
      </dgm:prSet>
      <dgm:spPr/>
    </dgm:pt>
    <dgm:pt modelId="{DE2791A1-FEED-48C7-A219-642956A42285}" type="pres">
      <dgm:prSet presAssocID="{AADD47FA-98E8-48E0-821C-83469FFD08EF}" presName="rootComposite" presStyleCnt="0"/>
      <dgm:spPr/>
    </dgm:pt>
    <dgm:pt modelId="{638A9F6E-6823-4C93-88D1-99D8B82A4AF1}" type="pres">
      <dgm:prSet presAssocID="{AADD47FA-98E8-48E0-821C-83469FFD08EF}" presName="rootText" presStyleLbl="node3" presStyleIdx="7" presStyleCnt="12">
        <dgm:presLayoutVars>
          <dgm:chPref val="3"/>
        </dgm:presLayoutVars>
      </dgm:prSet>
      <dgm:spPr/>
    </dgm:pt>
    <dgm:pt modelId="{5FBF1724-1D27-4F66-A944-23318AF6ACC2}" type="pres">
      <dgm:prSet presAssocID="{AADD47FA-98E8-48E0-821C-83469FFD08EF}" presName="rootConnector" presStyleLbl="node3" presStyleIdx="7" presStyleCnt="12"/>
      <dgm:spPr/>
    </dgm:pt>
    <dgm:pt modelId="{8D3CF3E0-AB89-421E-9818-ED5E4BFC4361}" type="pres">
      <dgm:prSet presAssocID="{AADD47FA-98E8-48E0-821C-83469FFD08EF}" presName="hierChild4" presStyleCnt="0"/>
      <dgm:spPr/>
    </dgm:pt>
    <dgm:pt modelId="{74874F00-2113-42B6-BD86-0C05C6217AB6}" type="pres">
      <dgm:prSet presAssocID="{AADD47FA-98E8-48E0-821C-83469FFD08EF}" presName="hierChild5" presStyleCnt="0"/>
      <dgm:spPr/>
    </dgm:pt>
    <dgm:pt modelId="{66698761-8608-4792-8327-2930C3DE9D9E}" type="pres">
      <dgm:prSet presAssocID="{A03C80BC-BAF0-438D-9DA5-BEE128F5B65D}" presName="Name37" presStyleLbl="parChTrans1D3" presStyleIdx="8" presStyleCnt="12"/>
      <dgm:spPr/>
    </dgm:pt>
    <dgm:pt modelId="{6D014DAA-3A4E-42C1-965C-A68D55F6230C}" type="pres">
      <dgm:prSet presAssocID="{585CADEF-6FCA-47BC-86D2-449B03C4B08F}" presName="hierRoot2" presStyleCnt="0">
        <dgm:presLayoutVars>
          <dgm:hierBranch val="init"/>
        </dgm:presLayoutVars>
      </dgm:prSet>
      <dgm:spPr/>
    </dgm:pt>
    <dgm:pt modelId="{A667B679-B02E-4844-9E04-413765E52A4B}" type="pres">
      <dgm:prSet presAssocID="{585CADEF-6FCA-47BC-86D2-449B03C4B08F}" presName="rootComposite" presStyleCnt="0"/>
      <dgm:spPr/>
    </dgm:pt>
    <dgm:pt modelId="{B20F6522-F66E-47D3-B543-A86211BB3A2A}" type="pres">
      <dgm:prSet presAssocID="{585CADEF-6FCA-47BC-86D2-449B03C4B08F}" presName="rootText" presStyleLbl="node3" presStyleIdx="8" presStyleCnt="12">
        <dgm:presLayoutVars>
          <dgm:chPref val="3"/>
        </dgm:presLayoutVars>
      </dgm:prSet>
      <dgm:spPr/>
    </dgm:pt>
    <dgm:pt modelId="{278339F9-8C1A-4586-BD5B-07082216EAC2}" type="pres">
      <dgm:prSet presAssocID="{585CADEF-6FCA-47BC-86D2-449B03C4B08F}" presName="rootConnector" presStyleLbl="node3" presStyleIdx="8" presStyleCnt="12"/>
      <dgm:spPr/>
    </dgm:pt>
    <dgm:pt modelId="{A5D7F518-CDDF-4A13-B314-A8AA04CCDAC2}" type="pres">
      <dgm:prSet presAssocID="{585CADEF-6FCA-47BC-86D2-449B03C4B08F}" presName="hierChild4" presStyleCnt="0"/>
      <dgm:spPr/>
    </dgm:pt>
    <dgm:pt modelId="{97668F6E-9BFB-4636-8818-6A0C55BED81C}" type="pres">
      <dgm:prSet presAssocID="{585CADEF-6FCA-47BC-86D2-449B03C4B08F}" presName="hierChild5" presStyleCnt="0"/>
      <dgm:spPr/>
    </dgm:pt>
    <dgm:pt modelId="{EB6CF423-5227-495A-BC15-C22E47A51A42}" type="pres">
      <dgm:prSet presAssocID="{A0A98561-ABAD-4645-BE69-32C98655BBE8}" presName="hierChild5" presStyleCnt="0"/>
      <dgm:spPr/>
    </dgm:pt>
    <dgm:pt modelId="{B3F85A08-E292-4723-B4EC-642CF50A07FF}" type="pres">
      <dgm:prSet presAssocID="{B81A7CAC-B1D3-4786-A9BE-536F1F520E41}" presName="Name37" presStyleLbl="parChTrans1D2" presStyleIdx="3" presStyleCnt="4"/>
      <dgm:spPr/>
    </dgm:pt>
    <dgm:pt modelId="{C6027592-C5A4-494C-AD3A-F29F8ABD8AF8}" type="pres">
      <dgm:prSet presAssocID="{93C8D66A-104A-4FFA-B342-8EB05127FA14}" presName="hierRoot2" presStyleCnt="0">
        <dgm:presLayoutVars>
          <dgm:hierBranch val="init"/>
        </dgm:presLayoutVars>
      </dgm:prSet>
      <dgm:spPr/>
    </dgm:pt>
    <dgm:pt modelId="{A7D89BDA-5870-44A5-8AAB-7B75A49E5E33}" type="pres">
      <dgm:prSet presAssocID="{93C8D66A-104A-4FFA-B342-8EB05127FA14}" presName="rootComposite" presStyleCnt="0"/>
      <dgm:spPr/>
    </dgm:pt>
    <dgm:pt modelId="{ACC579BE-B9B2-4BC5-BBE3-29AE0CD32942}" type="pres">
      <dgm:prSet presAssocID="{93C8D66A-104A-4FFA-B342-8EB05127FA14}" presName="rootText" presStyleLbl="node2" presStyleIdx="3" presStyleCnt="4">
        <dgm:presLayoutVars>
          <dgm:chPref val="3"/>
        </dgm:presLayoutVars>
      </dgm:prSet>
      <dgm:spPr/>
    </dgm:pt>
    <dgm:pt modelId="{50F53FB0-26C3-46C8-8A58-0C31302F5A4E}" type="pres">
      <dgm:prSet presAssocID="{93C8D66A-104A-4FFA-B342-8EB05127FA14}" presName="rootConnector" presStyleLbl="node2" presStyleIdx="3" presStyleCnt="4"/>
      <dgm:spPr/>
    </dgm:pt>
    <dgm:pt modelId="{F626D433-A779-4B7F-8402-E37A07649791}" type="pres">
      <dgm:prSet presAssocID="{93C8D66A-104A-4FFA-B342-8EB05127FA14}" presName="hierChild4" presStyleCnt="0"/>
      <dgm:spPr/>
    </dgm:pt>
    <dgm:pt modelId="{9B62FFCB-9748-4FA4-B413-4B6207489B84}" type="pres">
      <dgm:prSet presAssocID="{15CE6D20-9F0D-4509-A0CB-6A5A0519E506}" presName="Name37" presStyleLbl="parChTrans1D3" presStyleIdx="9" presStyleCnt="12"/>
      <dgm:spPr/>
    </dgm:pt>
    <dgm:pt modelId="{ADC1F2FA-A5AA-4304-A775-5D4FBBA71C98}" type="pres">
      <dgm:prSet presAssocID="{38E89D29-91C4-4D9C-9619-0C3711EBC0DD}" presName="hierRoot2" presStyleCnt="0">
        <dgm:presLayoutVars>
          <dgm:hierBranch val="init"/>
        </dgm:presLayoutVars>
      </dgm:prSet>
      <dgm:spPr/>
    </dgm:pt>
    <dgm:pt modelId="{34BEE3AB-780E-4EE4-8066-8098F2707EAC}" type="pres">
      <dgm:prSet presAssocID="{38E89D29-91C4-4D9C-9619-0C3711EBC0DD}" presName="rootComposite" presStyleCnt="0"/>
      <dgm:spPr/>
    </dgm:pt>
    <dgm:pt modelId="{391F4C66-FA5F-424C-81D9-5A56FF31F462}" type="pres">
      <dgm:prSet presAssocID="{38E89D29-91C4-4D9C-9619-0C3711EBC0DD}" presName="rootText" presStyleLbl="node3" presStyleIdx="9" presStyleCnt="12">
        <dgm:presLayoutVars>
          <dgm:chPref val="3"/>
        </dgm:presLayoutVars>
      </dgm:prSet>
      <dgm:spPr/>
    </dgm:pt>
    <dgm:pt modelId="{9B6BC82E-DA15-4FCC-BD14-D647D98CF309}" type="pres">
      <dgm:prSet presAssocID="{38E89D29-91C4-4D9C-9619-0C3711EBC0DD}" presName="rootConnector" presStyleLbl="node3" presStyleIdx="9" presStyleCnt="12"/>
      <dgm:spPr/>
    </dgm:pt>
    <dgm:pt modelId="{015EC326-9C4A-45B3-8B94-FEF065A421DF}" type="pres">
      <dgm:prSet presAssocID="{38E89D29-91C4-4D9C-9619-0C3711EBC0DD}" presName="hierChild4" presStyleCnt="0"/>
      <dgm:spPr/>
    </dgm:pt>
    <dgm:pt modelId="{18CAFD1A-E70A-44D4-9E98-71E1B391A4FE}" type="pres">
      <dgm:prSet presAssocID="{38E89D29-91C4-4D9C-9619-0C3711EBC0DD}" presName="hierChild5" presStyleCnt="0"/>
      <dgm:spPr/>
    </dgm:pt>
    <dgm:pt modelId="{112E745C-0632-4BC6-BEF8-42868E765512}" type="pres">
      <dgm:prSet presAssocID="{4FB3935C-4228-4B3F-8274-4B509ED87249}" presName="Name37" presStyleLbl="parChTrans1D3" presStyleIdx="10" presStyleCnt="12"/>
      <dgm:spPr/>
    </dgm:pt>
    <dgm:pt modelId="{11F83947-9C4C-4023-A819-E99E8D606A75}" type="pres">
      <dgm:prSet presAssocID="{5CCC4A52-EB55-4A8F-B9FC-6BE6FD87D958}" presName="hierRoot2" presStyleCnt="0">
        <dgm:presLayoutVars>
          <dgm:hierBranch val="init"/>
        </dgm:presLayoutVars>
      </dgm:prSet>
      <dgm:spPr/>
    </dgm:pt>
    <dgm:pt modelId="{0D30DA91-55EA-4637-8299-9F9A65BF0C73}" type="pres">
      <dgm:prSet presAssocID="{5CCC4A52-EB55-4A8F-B9FC-6BE6FD87D958}" presName="rootComposite" presStyleCnt="0"/>
      <dgm:spPr/>
    </dgm:pt>
    <dgm:pt modelId="{9CF8493A-8274-496B-8714-3EBF601EF7A1}" type="pres">
      <dgm:prSet presAssocID="{5CCC4A52-EB55-4A8F-B9FC-6BE6FD87D958}" presName="rootText" presStyleLbl="node3" presStyleIdx="10" presStyleCnt="12">
        <dgm:presLayoutVars>
          <dgm:chPref val="3"/>
        </dgm:presLayoutVars>
      </dgm:prSet>
      <dgm:spPr/>
    </dgm:pt>
    <dgm:pt modelId="{EF5B6583-1F27-4665-B94E-A9C0193EAAD2}" type="pres">
      <dgm:prSet presAssocID="{5CCC4A52-EB55-4A8F-B9FC-6BE6FD87D958}" presName="rootConnector" presStyleLbl="node3" presStyleIdx="10" presStyleCnt="12"/>
      <dgm:spPr/>
    </dgm:pt>
    <dgm:pt modelId="{2946AA3E-7E09-4287-A92E-F54F66FA6608}" type="pres">
      <dgm:prSet presAssocID="{5CCC4A52-EB55-4A8F-B9FC-6BE6FD87D958}" presName="hierChild4" presStyleCnt="0"/>
      <dgm:spPr/>
    </dgm:pt>
    <dgm:pt modelId="{4A155EE8-B28E-4E0C-A10B-319225BDE2CC}" type="pres">
      <dgm:prSet presAssocID="{5CCC4A52-EB55-4A8F-B9FC-6BE6FD87D958}" presName="hierChild5" presStyleCnt="0"/>
      <dgm:spPr/>
    </dgm:pt>
    <dgm:pt modelId="{B4DE1C89-B7B4-4974-8072-B161E0E6C6AC}" type="pres">
      <dgm:prSet presAssocID="{724BF4D0-CD70-4A3A-AFE2-ADB05B817355}" presName="Name37" presStyleLbl="parChTrans1D3" presStyleIdx="11" presStyleCnt="12"/>
      <dgm:spPr/>
    </dgm:pt>
    <dgm:pt modelId="{115E1DE2-8EC6-4AFB-97FA-06A1200F85FE}" type="pres">
      <dgm:prSet presAssocID="{3E6C9841-33EE-4AEC-BD32-1882A3FC3CD2}" presName="hierRoot2" presStyleCnt="0">
        <dgm:presLayoutVars>
          <dgm:hierBranch val="init"/>
        </dgm:presLayoutVars>
      </dgm:prSet>
      <dgm:spPr/>
    </dgm:pt>
    <dgm:pt modelId="{369DFF48-4310-42E3-8803-1847CB3FDD5F}" type="pres">
      <dgm:prSet presAssocID="{3E6C9841-33EE-4AEC-BD32-1882A3FC3CD2}" presName="rootComposite" presStyleCnt="0"/>
      <dgm:spPr/>
    </dgm:pt>
    <dgm:pt modelId="{0401659C-7277-432E-A3BE-F4654AAA162A}" type="pres">
      <dgm:prSet presAssocID="{3E6C9841-33EE-4AEC-BD32-1882A3FC3CD2}" presName="rootText" presStyleLbl="node3" presStyleIdx="11" presStyleCnt="12">
        <dgm:presLayoutVars>
          <dgm:chPref val="3"/>
        </dgm:presLayoutVars>
      </dgm:prSet>
      <dgm:spPr/>
    </dgm:pt>
    <dgm:pt modelId="{7B1B8862-2A21-4EE8-A0A7-6EA38DA5BB7A}" type="pres">
      <dgm:prSet presAssocID="{3E6C9841-33EE-4AEC-BD32-1882A3FC3CD2}" presName="rootConnector" presStyleLbl="node3" presStyleIdx="11" presStyleCnt="12"/>
      <dgm:spPr/>
    </dgm:pt>
    <dgm:pt modelId="{1A6E12E7-DEEA-408A-B279-CF4072010A68}" type="pres">
      <dgm:prSet presAssocID="{3E6C9841-33EE-4AEC-BD32-1882A3FC3CD2}" presName="hierChild4" presStyleCnt="0"/>
      <dgm:spPr/>
    </dgm:pt>
    <dgm:pt modelId="{9522BB20-03D2-44B7-A7B5-CD9B0FD7D67F}" type="pres">
      <dgm:prSet presAssocID="{3E6C9841-33EE-4AEC-BD32-1882A3FC3CD2}" presName="hierChild5" presStyleCnt="0"/>
      <dgm:spPr/>
    </dgm:pt>
    <dgm:pt modelId="{200D7C83-7A38-4371-A0C4-2A11655A8DB9}" type="pres">
      <dgm:prSet presAssocID="{93C8D66A-104A-4FFA-B342-8EB05127FA14}" presName="hierChild5" presStyleCnt="0"/>
      <dgm:spPr/>
    </dgm:pt>
    <dgm:pt modelId="{9D8AE693-E928-4269-A9E0-F968EA201405}" type="pres">
      <dgm:prSet presAssocID="{1AF5D6DF-06EE-4925-BD2E-337920B44B20}" presName="hierChild3" presStyleCnt="0"/>
      <dgm:spPr/>
    </dgm:pt>
  </dgm:ptLst>
  <dgm:cxnLst>
    <dgm:cxn modelId="{8E4C7C04-0B85-4F35-B5E5-1DA272E2813D}" type="presOf" srcId="{B3013C19-D1FE-401B-B218-1A2DF683906E}" destId="{EC93864F-C850-4DB1-9156-462085C0948D}" srcOrd="0" destOrd="0" presId="urn:microsoft.com/office/officeart/2005/8/layout/orgChart1"/>
    <dgm:cxn modelId="{C445DA06-272C-45F1-978D-1F81D71C25DA}" type="presOf" srcId="{A03C80BC-BAF0-438D-9DA5-BEE128F5B65D}" destId="{66698761-8608-4792-8327-2930C3DE9D9E}" srcOrd="0" destOrd="0" presId="urn:microsoft.com/office/officeart/2005/8/layout/orgChart1"/>
    <dgm:cxn modelId="{6B0A5B0F-1E95-463C-AC4D-7B1EEB82C0A7}" type="presOf" srcId="{93C8D66A-104A-4FFA-B342-8EB05127FA14}" destId="{50F53FB0-26C3-46C8-8A58-0C31302F5A4E}" srcOrd="1" destOrd="0" presId="urn:microsoft.com/office/officeart/2005/8/layout/orgChart1"/>
    <dgm:cxn modelId="{0B08AA11-B126-4953-AE33-9D3B98344CE9}" srcId="{93C8D66A-104A-4FFA-B342-8EB05127FA14}" destId="{38E89D29-91C4-4D9C-9619-0C3711EBC0DD}" srcOrd="0" destOrd="0" parTransId="{15CE6D20-9F0D-4509-A0CB-6A5A0519E506}" sibTransId="{80DC6BC9-6854-48DF-B057-1952093D41C3}"/>
    <dgm:cxn modelId="{89498F13-11E5-4139-8DC3-F06C5AE35515}" type="presOf" srcId="{CD65B8F8-A974-4C70-85CC-7C1D2F258B74}" destId="{3786294C-05F7-4140-A2DD-AA9943BA063D}" srcOrd="0" destOrd="0" presId="urn:microsoft.com/office/officeart/2005/8/layout/orgChart1"/>
    <dgm:cxn modelId="{08632215-1617-4F1A-A2A7-D86DE3CB0FD9}" type="presOf" srcId="{0FBE3F60-A43F-4864-A918-7987E7524665}" destId="{0CE87F11-27BF-4786-A705-048C6B5B62CF}" srcOrd="0" destOrd="0" presId="urn:microsoft.com/office/officeart/2005/8/layout/orgChart1"/>
    <dgm:cxn modelId="{AD6BD717-B134-4ED2-9648-FDDF935FCA7F}" type="presOf" srcId="{EC80249D-8FD1-4809-900C-9524814AC92C}" destId="{E7F74055-909D-4741-A501-543EA7BA63DD}" srcOrd="0" destOrd="0" presId="urn:microsoft.com/office/officeart/2005/8/layout/orgChart1"/>
    <dgm:cxn modelId="{176B6019-3F60-4479-9FD2-D8B51721584E}" type="presOf" srcId="{5BF6112B-6ED4-4DB5-BAD0-E6AF838D531C}" destId="{F3CF04B3-7CCA-4739-A575-9E298A8DD0C3}" srcOrd="0" destOrd="0" presId="urn:microsoft.com/office/officeart/2005/8/layout/orgChart1"/>
    <dgm:cxn modelId="{722F511B-14C0-4374-8CC3-F5102F1D6DB4}" type="presOf" srcId="{15CE6D20-9F0D-4509-A0CB-6A5A0519E506}" destId="{9B62FFCB-9748-4FA4-B413-4B6207489B84}" srcOrd="0" destOrd="0" presId="urn:microsoft.com/office/officeart/2005/8/layout/orgChart1"/>
    <dgm:cxn modelId="{DAF9E71D-2E94-4165-B8EE-E2444FC8E23B}" type="presOf" srcId="{995742C6-1786-47F9-A9CC-F599DED751D5}" destId="{C892644C-2231-40B1-9CD0-400F05E638B0}" srcOrd="1" destOrd="0" presId="urn:microsoft.com/office/officeart/2005/8/layout/orgChart1"/>
    <dgm:cxn modelId="{E041AD21-5F88-4BC8-9D07-B2CA3FF12393}" type="presOf" srcId="{0926A4AD-240A-43A8-B088-5019896278EF}" destId="{0A9C54A5-64A0-4977-BA7B-4DA8811FCB3B}" srcOrd="0" destOrd="0" presId="urn:microsoft.com/office/officeart/2005/8/layout/orgChart1"/>
    <dgm:cxn modelId="{79BC5622-402D-4DD4-9F4D-02A1CD715B49}" srcId="{1AF5D6DF-06EE-4925-BD2E-337920B44B20}" destId="{995742C6-1786-47F9-A9CC-F599DED751D5}" srcOrd="0" destOrd="0" parTransId="{5BF6112B-6ED4-4DB5-BAD0-E6AF838D531C}" sibTransId="{EAF627FA-EE03-4BB4-A794-0082324283AD}"/>
    <dgm:cxn modelId="{14F5622C-A523-4A24-AD56-E2CDB68ECBBD}" type="presOf" srcId="{724BF4D0-CD70-4A3A-AFE2-ADB05B817355}" destId="{B4DE1C89-B7B4-4974-8072-B161E0E6C6AC}" srcOrd="0" destOrd="0" presId="urn:microsoft.com/office/officeart/2005/8/layout/orgChart1"/>
    <dgm:cxn modelId="{8DC8B530-5412-4432-BFE8-1CD041FD4F94}" srcId="{995742C6-1786-47F9-A9CC-F599DED751D5}" destId="{672BA8E2-2955-4C82-A15E-534D215DB266}" srcOrd="2" destOrd="0" parTransId="{1A30129D-C323-4555-B836-7D966497B7CD}" sibTransId="{0626E42E-F4E2-401F-A31A-D042A4CC5B62}"/>
    <dgm:cxn modelId="{03F4AC32-1886-4443-A5C0-52E00CDFE9F2}" type="presOf" srcId="{49E289F1-9149-438A-8FA8-95478D4C823F}" destId="{54BA368B-6CF3-44A2-989A-0383B5DBDFE9}" srcOrd="1" destOrd="0" presId="urn:microsoft.com/office/officeart/2005/8/layout/orgChart1"/>
    <dgm:cxn modelId="{B751C65B-2CF8-4DB1-AD73-AFAB06F26D22}" type="presOf" srcId="{A0A98561-ABAD-4645-BE69-32C98655BBE8}" destId="{89EDDE01-6069-4456-AAEA-1AE3E4E0B1DE}" srcOrd="0" destOrd="0" presId="urn:microsoft.com/office/officeart/2005/8/layout/orgChart1"/>
    <dgm:cxn modelId="{DCA83E5D-E04B-44C5-95DA-757244648E52}" type="presOf" srcId="{2688FD56-EA6F-4E72-92A7-53ED0720BA2C}" destId="{4D31F3DC-639B-400F-8A59-DF10038B0F67}" srcOrd="0" destOrd="0" presId="urn:microsoft.com/office/officeart/2005/8/layout/orgChart1"/>
    <dgm:cxn modelId="{4AE91041-CEC9-473E-9163-465FE4C1493D}" srcId="{03DA7E7A-33B6-4094-BB25-7CE310E717B1}" destId="{49E289F1-9149-438A-8FA8-95478D4C823F}" srcOrd="0" destOrd="0" parTransId="{0926A4AD-240A-43A8-B088-5019896278EF}" sibTransId="{E2102189-FC69-4ED2-BD38-EA4886214013}"/>
    <dgm:cxn modelId="{035A2363-7148-4553-8325-BE7CBFC9F747}" srcId="{1177DAEA-5DC7-46D0-B767-23B24E6F6A42}" destId="{1AF5D6DF-06EE-4925-BD2E-337920B44B20}" srcOrd="0" destOrd="0" parTransId="{069BE012-7682-4306-A5E8-7BD130E42B58}" sibTransId="{3DB91632-BDC0-4ECA-95CC-215663B918A7}"/>
    <dgm:cxn modelId="{685F7C64-46A7-4561-893D-E7735334667D}" srcId="{03DA7E7A-33B6-4094-BB25-7CE310E717B1}" destId="{2688FD56-EA6F-4E72-92A7-53ED0720BA2C}" srcOrd="2" destOrd="0" parTransId="{ED818C83-CD53-4DED-B2CD-D89164548C05}" sibTransId="{5AEA55FC-DC94-42FD-A3D5-6B882F0808F4}"/>
    <dgm:cxn modelId="{ADCB0E69-D024-4112-950C-AED33AC70641}" type="presOf" srcId="{5CCC4A52-EB55-4A8F-B9FC-6BE6FD87D958}" destId="{EF5B6583-1F27-4665-B94E-A9C0193EAAD2}" srcOrd="1" destOrd="0" presId="urn:microsoft.com/office/officeart/2005/8/layout/orgChart1"/>
    <dgm:cxn modelId="{3CC47769-FBD4-46B2-9365-755AA4C6323F}" srcId="{995742C6-1786-47F9-A9CC-F599DED751D5}" destId="{EC80249D-8FD1-4809-900C-9524814AC92C}" srcOrd="1" destOrd="0" parTransId="{F1D92614-2C9E-41F0-BD75-77A762020B05}" sibTransId="{0FC00640-7813-4CEF-96B6-F98FF37C23A1}"/>
    <dgm:cxn modelId="{FDDD264D-B217-4E35-A365-9E601B7AFC8F}" type="presOf" srcId="{350B35A2-73AC-4503-9224-D46C885F7655}" destId="{F3C35DED-FB77-4232-8D71-A0CC245C611F}" srcOrd="1" destOrd="0" presId="urn:microsoft.com/office/officeart/2005/8/layout/orgChart1"/>
    <dgm:cxn modelId="{84C14070-5C02-4C91-AAB6-C0B4F00DD2CB}" type="presOf" srcId="{AADD47FA-98E8-48E0-821C-83469FFD08EF}" destId="{5FBF1724-1D27-4F66-A944-23318AF6ACC2}" srcOrd="1" destOrd="0" presId="urn:microsoft.com/office/officeart/2005/8/layout/orgChart1"/>
    <dgm:cxn modelId="{C248AA71-74C0-474C-B117-2F9348EAC67F}" type="presOf" srcId="{995742C6-1786-47F9-A9CC-F599DED751D5}" destId="{529AFEA0-0393-4293-A4C7-B824400A891B}" srcOrd="0" destOrd="0" presId="urn:microsoft.com/office/officeart/2005/8/layout/orgChart1"/>
    <dgm:cxn modelId="{890B6C74-0364-4E00-8F7B-C5F12CA17E73}" type="presOf" srcId="{38E89D29-91C4-4D9C-9619-0C3711EBC0DD}" destId="{391F4C66-FA5F-424C-81D9-5A56FF31F462}" srcOrd="0" destOrd="0" presId="urn:microsoft.com/office/officeart/2005/8/layout/orgChart1"/>
    <dgm:cxn modelId="{ED7AAA56-6C75-40DD-B3C2-6804D91208E1}" srcId="{93C8D66A-104A-4FFA-B342-8EB05127FA14}" destId="{5CCC4A52-EB55-4A8F-B9FC-6BE6FD87D958}" srcOrd="1" destOrd="0" parTransId="{4FB3935C-4228-4B3F-8274-4B509ED87249}" sibTransId="{362BAA99-C236-458C-80C8-F50645618308}"/>
    <dgm:cxn modelId="{13109977-D4AB-4DD0-878F-1D0795D5E673}" type="presOf" srcId="{EC80249D-8FD1-4809-900C-9524814AC92C}" destId="{225C6424-FAD9-4206-8CEE-9AD88ADB2D67}" srcOrd="1" destOrd="0" presId="urn:microsoft.com/office/officeart/2005/8/layout/orgChart1"/>
    <dgm:cxn modelId="{6919F778-5F39-495E-A203-464E4F0783B5}" srcId="{A0A98561-ABAD-4645-BE69-32C98655BBE8}" destId="{585CADEF-6FCA-47BC-86D2-449B03C4B08F}" srcOrd="2" destOrd="0" parTransId="{A03C80BC-BAF0-438D-9DA5-BEE128F5B65D}" sibTransId="{ED122190-0644-4850-9AEC-2F4868D94345}"/>
    <dgm:cxn modelId="{93396E79-2AA2-43BE-9495-868A95379ABF}" type="presOf" srcId="{2F786D7B-50E7-4EE5-AB9E-A5B90B351791}" destId="{F7AE4CF7-4789-40E0-BAC6-394DF89060FF}" srcOrd="1" destOrd="0" presId="urn:microsoft.com/office/officeart/2005/8/layout/orgChart1"/>
    <dgm:cxn modelId="{5A5B7F59-1548-492C-933B-2B9774EE7A20}" type="presOf" srcId="{38E89D29-91C4-4D9C-9619-0C3711EBC0DD}" destId="{9B6BC82E-DA15-4FCC-BD14-D647D98CF309}" srcOrd="1" destOrd="0" presId="urn:microsoft.com/office/officeart/2005/8/layout/orgChart1"/>
    <dgm:cxn modelId="{51A0D259-7B6E-4E10-A6CA-CA101BE0CF4E}" type="presOf" srcId="{03DA7E7A-33B6-4094-BB25-7CE310E717B1}" destId="{4473BA0E-CEB3-48A5-AD37-B9984995B450}" srcOrd="0" destOrd="0" presId="urn:microsoft.com/office/officeart/2005/8/layout/orgChart1"/>
    <dgm:cxn modelId="{D05E4382-B00D-4FDC-8E41-874E82951359}" type="presOf" srcId="{2F786D7B-50E7-4EE5-AB9E-A5B90B351791}" destId="{E2E4E23D-6D66-4306-99E4-F3957BAE4469}" srcOrd="0" destOrd="0" presId="urn:microsoft.com/office/officeart/2005/8/layout/orgChart1"/>
    <dgm:cxn modelId="{5853038A-44BC-422C-8EE0-ABF4B4F7183E}" type="presOf" srcId="{B3013C19-D1FE-401B-B218-1A2DF683906E}" destId="{CB1B7985-38B9-46BF-8F8C-228FF1A009D3}" srcOrd="1" destOrd="0" presId="urn:microsoft.com/office/officeart/2005/8/layout/orgChart1"/>
    <dgm:cxn modelId="{F352898A-C289-4E45-B45B-1C21D836042C}" type="presOf" srcId="{3E6C9841-33EE-4AEC-BD32-1882A3FC3CD2}" destId="{0401659C-7277-432E-A3BE-F4654AAA162A}" srcOrd="0" destOrd="0" presId="urn:microsoft.com/office/officeart/2005/8/layout/orgChart1"/>
    <dgm:cxn modelId="{057CD98A-5AF3-4EA6-8C61-4798C79CCDB7}" type="presOf" srcId="{1AF5D6DF-06EE-4925-BD2E-337920B44B20}" destId="{085E87E1-1357-4820-9B39-4DB70672863E}" srcOrd="0" destOrd="0" presId="urn:microsoft.com/office/officeart/2005/8/layout/orgChart1"/>
    <dgm:cxn modelId="{730BAA92-07E2-4D26-AA3E-CD5526F7D169}" type="presOf" srcId="{1A30129D-C323-4555-B836-7D966497B7CD}" destId="{97A14AEC-C34C-46ED-8F1B-49F2A76CC8F9}" srcOrd="0" destOrd="0" presId="urn:microsoft.com/office/officeart/2005/8/layout/orgChart1"/>
    <dgm:cxn modelId="{6E293793-91CA-4859-8531-3F9CFC2FF7B3}" type="presOf" srcId="{1EEBD61D-BE7D-434B-BD74-EE6D8AB48109}" destId="{FB950A04-66D4-45B8-BA57-B59970570E21}" srcOrd="0" destOrd="0" presId="urn:microsoft.com/office/officeart/2005/8/layout/orgChart1"/>
    <dgm:cxn modelId="{E77B3BA4-1630-402B-ACB7-6C1D25ACBA3F}" type="presOf" srcId="{A0A98561-ABAD-4645-BE69-32C98655BBE8}" destId="{5465AAB6-503B-4A57-9609-67775AC1C849}" srcOrd="1" destOrd="0" presId="urn:microsoft.com/office/officeart/2005/8/layout/orgChart1"/>
    <dgm:cxn modelId="{0441DBA6-E289-411B-BF43-17FCA800889E}" srcId="{995742C6-1786-47F9-A9CC-F599DED751D5}" destId="{B3013C19-D1FE-401B-B218-1A2DF683906E}" srcOrd="0" destOrd="0" parTransId="{1FE9662A-8615-46CF-AECB-E79AD088E505}" sibTransId="{53455ED8-8A45-4CB5-A20F-D365742E7A4C}"/>
    <dgm:cxn modelId="{2A9B8BA8-DC74-4E18-9E15-433B46B72807}" type="presOf" srcId="{93C8D66A-104A-4FFA-B342-8EB05127FA14}" destId="{ACC579BE-B9B2-4BC5-BBE3-29AE0CD32942}" srcOrd="0" destOrd="0" presId="urn:microsoft.com/office/officeart/2005/8/layout/orgChart1"/>
    <dgm:cxn modelId="{5DC5FAA8-A27C-47C0-9ED6-E3510880D56F}" type="presOf" srcId="{F1D92614-2C9E-41F0-BD75-77A762020B05}" destId="{4D9B94F2-AE06-4557-ABBE-CA83758A915B}" srcOrd="0" destOrd="0" presId="urn:microsoft.com/office/officeart/2005/8/layout/orgChart1"/>
    <dgm:cxn modelId="{843480A9-019C-423D-B8C3-C3D3AAC906A6}" type="presOf" srcId="{1FE9662A-8615-46CF-AECB-E79AD088E505}" destId="{2DB61497-A708-4756-A176-7E14FD080EEC}" srcOrd="0" destOrd="0" presId="urn:microsoft.com/office/officeart/2005/8/layout/orgChart1"/>
    <dgm:cxn modelId="{DF7D98A9-8307-4DE2-B1DB-75F173351395}" type="presOf" srcId="{672BA8E2-2955-4C82-A15E-534D215DB266}" destId="{555F0573-CCF0-4838-A1FA-B5AC96E42289}" srcOrd="0" destOrd="0" presId="urn:microsoft.com/office/officeart/2005/8/layout/orgChart1"/>
    <dgm:cxn modelId="{6E2478AD-5904-4CA2-AEFD-14E8B792B4D0}" type="presOf" srcId="{4FB3935C-4228-4B3F-8274-4B509ED87249}" destId="{112E745C-0632-4BC6-BEF8-42868E765512}" srcOrd="0" destOrd="0" presId="urn:microsoft.com/office/officeart/2005/8/layout/orgChart1"/>
    <dgm:cxn modelId="{6F8905B4-7472-4408-BCAD-08A6D0915004}" type="presOf" srcId="{350B35A2-73AC-4503-9224-D46C885F7655}" destId="{2229D72C-0876-484B-A468-F6638CCC86A5}" srcOrd="0" destOrd="0" presId="urn:microsoft.com/office/officeart/2005/8/layout/orgChart1"/>
    <dgm:cxn modelId="{952426B5-70EC-4509-A3D4-3AF14A20D4E7}" srcId="{1AF5D6DF-06EE-4925-BD2E-337920B44B20}" destId="{A0A98561-ABAD-4645-BE69-32C98655BBE8}" srcOrd="2" destOrd="0" parTransId="{CD65B8F8-A974-4C70-85CC-7C1D2F258B74}" sibTransId="{CA267D92-AB5C-4494-AC63-8555F39D103D}"/>
    <dgm:cxn modelId="{6083A1B5-2CF7-4F94-9958-F017F6355D47}" type="presOf" srcId="{672BA8E2-2955-4C82-A15E-534D215DB266}" destId="{258B0B03-C5C9-48E6-9711-9BF09BB8BF91}" srcOrd="1" destOrd="0" presId="urn:microsoft.com/office/officeart/2005/8/layout/orgChart1"/>
    <dgm:cxn modelId="{A95AD0BA-6599-4592-8CC4-B9F89F8D1BD7}" srcId="{A0A98561-ABAD-4645-BE69-32C98655BBE8}" destId="{AADD47FA-98E8-48E0-821C-83469FFD08EF}" srcOrd="1" destOrd="0" parTransId="{E4C0B134-4F1E-45C6-B49A-A08D6BE9774A}" sibTransId="{BE741CDA-1C05-4E5D-8ECA-BEB4A5F8D0F2}"/>
    <dgm:cxn modelId="{16896EBE-E290-4571-B0B4-BC0BCD61E4B7}" type="presOf" srcId="{5CCC4A52-EB55-4A8F-B9FC-6BE6FD87D958}" destId="{9CF8493A-8274-496B-8714-3EBF601EF7A1}" srcOrd="0" destOrd="0" presId="urn:microsoft.com/office/officeart/2005/8/layout/orgChart1"/>
    <dgm:cxn modelId="{FB3419BF-2E35-4AB2-8B98-E31FFAC54D17}" srcId="{03DA7E7A-33B6-4094-BB25-7CE310E717B1}" destId="{2F786D7B-50E7-4EE5-AB9E-A5B90B351791}" srcOrd="1" destOrd="0" parTransId="{86A1183E-D166-49B5-9D66-4FBCF3A67F17}" sibTransId="{76B64BE9-EAED-4F6C-83DD-DCE87BCD381E}"/>
    <dgm:cxn modelId="{8A223EC0-223E-40FA-8D8E-63EF2EA7D0D5}" type="presOf" srcId="{AADD47FA-98E8-48E0-821C-83469FFD08EF}" destId="{638A9F6E-6823-4C93-88D1-99D8B82A4AF1}" srcOrd="0" destOrd="0" presId="urn:microsoft.com/office/officeart/2005/8/layout/orgChart1"/>
    <dgm:cxn modelId="{516FE8C1-BBF2-4F6D-806A-08CD78C8E8B1}" type="presOf" srcId="{03DA7E7A-33B6-4094-BB25-7CE310E717B1}" destId="{1D70C590-87EF-4C84-B992-81755D139C66}" srcOrd="1" destOrd="0" presId="urn:microsoft.com/office/officeart/2005/8/layout/orgChart1"/>
    <dgm:cxn modelId="{D59109C3-993C-48DE-9693-E9C257AFBBFB}" type="presOf" srcId="{1AF5D6DF-06EE-4925-BD2E-337920B44B20}" destId="{DEC1CEBB-48E0-4EC3-A933-21C59DF49CB2}" srcOrd="1" destOrd="0" presId="urn:microsoft.com/office/officeart/2005/8/layout/orgChart1"/>
    <dgm:cxn modelId="{863E6FC4-2786-49F2-BA4A-0B73E47F7FAE}" type="presOf" srcId="{E4C0B134-4F1E-45C6-B49A-A08D6BE9774A}" destId="{906E8144-1307-4F6F-882D-33292A75CE09}" srcOrd="0" destOrd="0" presId="urn:microsoft.com/office/officeart/2005/8/layout/orgChart1"/>
    <dgm:cxn modelId="{5AA77CC5-1361-40A4-8121-B5269F7A8167}" type="presOf" srcId="{B81A7CAC-B1D3-4786-A9BE-536F1F520E41}" destId="{B3F85A08-E292-4723-B4EC-642CF50A07FF}" srcOrd="0" destOrd="0" presId="urn:microsoft.com/office/officeart/2005/8/layout/orgChart1"/>
    <dgm:cxn modelId="{06EC9DC7-CD6E-4028-AAAA-6AB1EBA5081B}" srcId="{A0A98561-ABAD-4645-BE69-32C98655BBE8}" destId="{350B35A2-73AC-4503-9224-D46C885F7655}" srcOrd="0" destOrd="0" parTransId="{0FBE3F60-A43F-4864-A918-7987E7524665}" sibTransId="{13E77C27-F0E9-490A-B1BB-121CA6F67AFD}"/>
    <dgm:cxn modelId="{AF4485CA-3EE9-4603-9A48-443D6ADB54E8}" type="presOf" srcId="{585CADEF-6FCA-47BC-86D2-449B03C4B08F}" destId="{278339F9-8C1A-4586-BD5B-07082216EAC2}" srcOrd="1" destOrd="0" presId="urn:microsoft.com/office/officeart/2005/8/layout/orgChart1"/>
    <dgm:cxn modelId="{B84FD1D2-A56E-4C1F-A5E8-B21A8B23FF5A}" type="presOf" srcId="{ED818C83-CD53-4DED-B2CD-D89164548C05}" destId="{93208519-1601-492E-AB9C-DD3A767357BF}" srcOrd="0" destOrd="0" presId="urn:microsoft.com/office/officeart/2005/8/layout/orgChart1"/>
    <dgm:cxn modelId="{8E69A3DA-6CA5-437E-A7E5-42FEDAA48BA8}" type="presOf" srcId="{86A1183E-D166-49B5-9D66-4FBCF3A67F17}" destId="{28BFB8B6-3011-4C4C-9CD3-3E050B16D3D2}" srcOrd="0" destOrd="0" presId="urn:microsoft.com/office/officeart/2005/8/layout/orgChart1"/>
    <dgm:cxn modelId="{20CAA7DC-A043-4C9D-8E36-6236A6384117}" type="presOf" srcId="{585CADEF-6FCA-47BC-86D2-449B03C4B08F}" destId="{B20F6522-F66E-47D3-B543-A86211BB3A2A}" srcOrd="0" destOrd="0" presId="urn:microsoft.com/office/officeart/2005/8/layout/orgChart1"/>
    <dgm:cxn modelId="{3AC0DEDC-3287-47EF-B0E0-BA7BAB7725C5}" srcId="{1AF5D6DF-06EE-4925-BD2E-337920B44B20}" destId="{03DA7E7A-33B6-4094-BB25-7CE310E717B1}" srcOrd="1" destOrd="0" parTransId="{1EEBD61D-BE7D-434B-BD74-EE6D8AB48109}" sibTransId="{CB026E85-911C-4918-A065-CFEACBCB7DFE}"/>
    <dgm:cxn modelId="{598575E6-5FE8-4F65-900B-45A44A05AC39}" type="presOf" srcId="{49E289F1-9149-438A-8FA8-95478D4C823F}" destId="{A6B5C16B-6F77-43C0-936A-F7164B920F88}" srcOrd="0" destOrd="0" presId="urn:microsoft.com/office/officeart/2005/8/layout/orgChart1"/>
    <dgm:cxn modelId="{1D5246EA-E57E-4F73-AA6C-7ECF416A4AE6}" type="presOf" srcId="{2688FD56-EA6F-4E72-92A7-53ED0720BA2C}" destId="{3237CCAB-C333-49D2-89CB-4BF58838A4A4}" srcOrd="1" destOrd="0" presId="urn:microsoft.com/office/officeart/2005/8/layout/orgChart1"/>
    <dgm:cxn modelId="{C4BDC5F6-B25C-4C05-9F5C-4765D9DAF01C}" srcId="{1AF5D6DF-06EE-4925-BD2E-337920B44B20}" destId="{93C8D66A-104A-4FFA-B342-8EB05127FA14}" srcOrd="3" destOrd="0" parTransId="{B81A7CAC-B1D3-4786-A9BE-536F1F520E41}" sibTransId="{D3DB9468-C242-41E6-99F9-112F852E5D9D}"/>
    <dgm:cxn modelId="{145413FE-170B-4666-AC30-28591B8F15A6}" type="presOf" srcId="{1177DAEA-5DC7-46D0-B767-23B24E6F6A42}" destId="{4FE69E76-9518-4B9B-9227-3EA613490C97}" srcOrd="0" destOrd="0" presId="urn:microsoft.com/office/officeart/2005/8/layout/orgChart1"/>
    <dgm:cxn modelId="{DC9A2BFF-D387-4F59-B53C-849E6AEB06F0}" type="presOf" srcId="{3E6C9841-33EE-4AEC-BD32-1882A3FC3CD2}" destId="{7B1B8862-2A21-4EE8-A0A7-6EA38DA5BB7A}" srcOrd="1" destOrd="0" presId="urn:microsoft.com/office/officeart/2005/8/layout/orgChart1"/>
    <dgm:cxn modelId="{9890E3FF-4807-45BB-9B79-71F3C7210914}" srcId="{93C8D66A-104A-4FFA-B342-8EB05127FA14}" destId="{3E6C9841-33EE-4AEC-BD32-1882A3FC3CD2}" srcOrd="2" destOrd="0" parTransId="{724BF4D0-CD70-4A3A-AFE2-ADB05B817355}" sibTransId="{EC59BFB8-092A-43F2-813E-CA4308176709}"/>
    <dgm:cxn modelId="{DC6F1541-A930-468E-B9CF-4E1C63022826}" type="presParOf" srcId="{4FE69E76-9518-4B9B-9227-3EA613490C97}" destId="{4D7F6DF6-0E1E-46DB-9CA1-7412F07C048D}" srcOrd="0" destOrd="0" presId="urn:microsoft.com/office/officeart/2005/8/layout/orgChart1"/>
    <dgm:cxn modelId="{446B96F1-13C3-47C9-954B-180D052791A0}" type="presParOf" srcId="{4D7F6DF6-0E1E-46DB-9CA1-7412F07C048D}" destId="{BD98E54E-D09A-471B-B083-96BEB1AFA197}" srcOrd="0" destOrd="0" presId="urn:microsoft.com/office/officeart/2005/8/layout/orgChart1"/>
    <dgm:cxn modelId="{371A256F-8279-439E-B835-BBC9988BE3DF}" type="presParOf" srcId="{BD98E54E-D09A-471B-B083-96BEB1AFA197}" destId="{085E87E1-1357-4820-9B39-4DB70672863E}" srcOrd="0" destOrd="0" presId="urn:microsoft.com/office/officeart/2005/8/layout/orgChart1"/>
    <dgm:cxn modelId="{2636F375-6C07-4006-AC56-15B9ABC8BBFE}" type="presParOf" srcId="{BD98E54E-D09A-471B-B083-96BEB1AFA197}" destId="{DEC1CEBB-48E0-4EC3-A933-21C59DF49CB2}" srcOrd="1" destOrd="0" presId="urn:microsoft.com/office/officeart/2005/8/layout/orgChart1"/>
    <dgm:cxn modelId="{7C275F0C-8D1B-4C10-B6D3-7D32242C87EA}" type="presParOf" srcId="{4D7F6DF6-0E1E-46DB-9CA1-7412F07C048D}" destId="{2C781F33-8BB3-4ECB-963F-8725653B2AEE}" srcOrd="1" destOrd="0" presId="urn:microsoft.com/office/officeart/2005/8/layout/orgChart1"/>
    <dgm:cxn modelId="{4CDC12B7-4680-4C62-8EDE-3BB672941DC3}" type="presParOf" srcId="{2C781F33-8BB3-4ECB-963F-8725653B2AEE}" destId="{F3CF04B3-7CCA-4739-A575-9E298A8DD0C3}" srcOrd="0" destOrd="0" presId="urn:microsoft.com/office/officeart/2005/8/layout/orgChart1"/>
    <dgm:cxn modelId="{DE0F587A-B838-4AE8-B062-FA778CA23B04}" type="presParOf" srcId="{2C781F33-8BB3-4ECB-963F-8725653B2AEE}" destId="{3B97C49A-BC38-429B-A926-D02294A03A14}" srcOrd="1" destOrd="0" presId="urn:microsoft.com/office/officeart/2005/8/layout/orgChart1"/>
    <dgm:cxn modelId="{27D97FE1-7B32-44DB-B3EE-5EE7F505402C}" type="presParOf" srcId="{3B97C49A-BC38-429B-A926-D02294A03A14}" destId="{4FFCD271-7FA3-4B6C-81F1-2855FD56B87C}" srcOrd="0" destOrd="0" presId="urn:microsoft.com/office/officeart/2005/8/layout/orgChart1"/>
    <dgm:cxn modelId="{8ED087D2-CCDD-46D3-98CC-4F017D9B0F32}" type="presParOf" srcId="{4FFCD271-7FA3-4B6C-81F1-2855FD56B87C}" destId="{529AFEA0-0393-4293-A4C7-B824400A891B}" srcOrd="0" destOrd="0" presId="urn:microsoft.com/office/officeart/2005/8/layout/orgChart1"/>
    <dgm:cxn modelId="{6FF06B54-802B-4845-A571-38B37573B281}" type="presParOf" srcId="{4FFCD271-7FA3-4B6C-81F1-2855FD56B87C}" destId="{C892644C-2231-40B1-9CD0-400F05E638B0}" srcOrd="1" destOrd="0" presId="urn:microsoft.com/office/officeart/2005/8/layout/orgChart1"/>
    <dgm:cxn modelId="{51FD6827-6ABB-44AE-BE9E-F9230A6B26CD}" type="presParOf" srcId="{3B97C49A-BC38-429B-A926-D02294A03A14}" destId="{59186F4B-CE94-458E-B4CB-3FEF6D3D77B2}" srcOrd="1" destOrd="0" presId="urn:microsoft.com/office/officeart/2005/8/layout/orgChart1"/>
    <dgm:cxn modelId="{919F6726-3787-4418-8120-469108CBD5CA}" type="presParOf" srcId="{59186F4B-CE94-458E-B4CB-3FEF6D3D77B2}" destId="{2DB61497-A708-4756-A176-7E14FD080EEC}" srcOrd="0" destOrd="0" presId="urn:microsoft.com/office/officeart/2005/8/layout/orgChart1"/>
    <dgm:cxn modelId="{9A8C19D8-275D-4674-93FA-21636B45DB8F}" type="presParOf" srcId="{59186F4B-CE94-458E-B4CB-3FEF6D3D77B2}" destId="{505ED53C-9ECD-4FAF-86C2-2263862DCA30}" srcOrd="1" destOrd="0" presId="urn:microsoft.com/office/officeart/2005/8/layout/orgChart1"/>
    <dgm:cxn modelId="{411B6D1E-D689-480E-8645-4CF30165078A}" type="presParOf" srcId="{505ED53C-9ECD-4FAF-86C2-2263862DCA30}" destId="{4313F8A4-E030-4DDB-94BF-BFFDDCA55FE2}" srcOrd="0" destOrd="0" presId="urn:microsoft.com/office/officeart/2005/8/layout/orgChart1"/>
    <dgm:cxn modelId="{B8524DD7-623C-4ECE-9A74-5B2D7F4ED973}" type="presParOf" srcId="{4313F8A4-E030-4DDB-94BF-BFFDDCA55FE2}" destId="{EC93864F-C850-4DB1-9156-462085C0948D}" srcOrd="0" destOrd="0" presId="urn:microsoft.com/office/officeart/2005/8/layout/orgChart1"/>
    <dgm:cxn modelId="{24024840-587C-4BC9-803A-37FBA14C1B64}" type="presParOf" srcId="{4313F8A4-E030-4DDB-94BF-BFFDDCA55FE2}" destId="{CB1B7985-38B9-46BF-8F8C-228FF1A009D3}" srcOrd="1" destOrd="0" presId="urn:microsoft.com/office/officeart/2005/8/layout/orgChart1"/>
    <dgm:cxn modelId="{E9CFBE3C-E4D4-42A9-BEDD-3AAFB1F3F1D7}" type="presParOf" srcId="{505ED53C-9ECD-4FAF-86C2-2263862DCA30}" destId="{6C303E70-B724-4324-915E-F4FBF76C30FD}" srcOrd="1" destOrd="0" presId="urn:microsoft.com/office/officeart/2005/8/layout/orgChart1"/>
    <dgm:cxn modelId="{0B1FA35C-3082-47E6-8595-F8D674ED5F5D}" type="presParOf" srcId="{505ED53C-9ECD-4FAF-86C2-2263862DCA30}" destId="{4F6CD743-1FED-4935-9850-13FB05D1FC16}" srcOrd="2" destOrd="0" presId="urn:microsoft.com/office/officeart/2005/8/layout/orgChart1"/>
    <dgm:cxn modelId="{922FE526-9B87-4807-B42B-CC01120B62D1}" type="presParOf" srcId="{59186F4B-CE94-458E-B4CB-3FEF6D3D77B2}" destId="{4D9B94F2-AE06-4557-ABBE-CA83758A915B}" srcOrd="2" destOrd="0" presId="urn:microsoft.com/office/officeart/2005/8/layout/orgChart1"/>
    <dgm:cxn modelId="{34CA7349-2174-48B5-A77D-DF98021A3B78}" type="presParOf" srcId="{59186F4B-CE94-458E-B4CB-3FEF6D3D77B2}" destId="{09EC6AE0-A60A-42DA-9D8D-9776A06C7797}" srcOrd="3" destOrd="0" presId="urn:microsoft.com/office/officeart/2005/8/layout/orgChart1"/>
    <dgm:cxn modelId="{801EA50B-D7BF-4810-A972-7ACDA8FB5D29}" type="presParOf" srcId="{09EC6AE0-A60A-42DA-9D8D-9776A06C7797}" destId="{3FAF2E19-97DD-415E-9930-A90CA08D9606}" srcOrd="0" destOrd="0" presId="urn:microsoft.com/office/officeart/2005/8/layout/orgChart1"/>
    <dgm:cxn modelId="{B924EB95-85CC-4D32-8A32-12B5BFA7F1A6}" type="presParOf" srcId="{3FAF2E19-97DD-415E-9930-A90CA08D9606}" destId="{E7F74055-909D-4741-A501-543EA7BA63DD}" srcOrd="0" destOrd="0" presId="urn:microsoft.com/office/officeart/2005/8/layout/orgChart1"/>
    <dgm:cxn modelId="{A28C03D9-9AF9-493A-AA67-824937FA9A67}" type="presParOf" srcId="{3FAF2E19-97DD-415E-9930-A90CA08D9606}" destId="{225C6424-FAD9-4206-8CEE-9AD88ADB2D67}" srcOrd="1" destOrd="0" presId="urn:microsoft.com/office/officeart/2005/8/layout/orgChart1"/>
    <dgm:cxn modelId="{50B3BCF5-455A-4077-9E08-9A2BA39A3B69}" type="presParOf" srcId="{09EC6AE0-A60A-42DA-9D8D-9776A06C7797}" destId="{5CBC5604-D466-498B-996E-348A5960E1B7}" srcOrd="1" destOrd="0" presId="urn:microsoft.com/office/officeart/2005/8/layout/orgChart1"/>
    <dgm:cxn modelId="{1A07ED6D-62CE-40B6-A951-62E932CFFB04}" type="presParOf" srcId="{09EC6AE0-A60A-42DA-9D8D-9776A06C7797}" destId="{F42CD593-4A9E-4BF1-A2FD-C17BDE6270BC}" srcOrd="2" destOrd="0" presId="urn:microsoft.com/office/officeart/2005/8/layout/orgChart1"/>
    <dgm:cxn modelId="{E35F777E-1322-4893-8F8C-17106CB77F44}" type="presParOf" srcId="{59186F4B-CE94-458E-B4CB-3FEF6D3D77B2}" destId="{97A14AEC-C34C-46ED-8F1B-49F2A76CC8F9}" srcOrd="4" destOrd="0" presId="urn:microsoft.com/office/officeart/2005/8/layout/orgChart1"/>
    <dgm:cxn modelId="{B8BF550D-952F-4EA3-89A7-A99E3B15D9B7}" type="presParOf" srcId="{59186F4B-CE94-458E-B4CB-3FEF6D3D77B2}" destId="{0A92E49F-0735-4077-9007-969F0CB09883}" srcOrd="5" destOrd="0" presId="urn:microsoft.com/office/officeart/2005/8/layout/orgChart1"/>
    <dgm:cxn modelId="{76052EBE-4EDE-4CC3-9EC2-B30615E231D8}" type="presParOf" srcId="{0A92E49F-0735-4077-9007-969F0CB09883}" destId="{58D0C3AE-59FC-419B-991A-8AB21687E6B5}" srcOrd="0" destOrd="0" presId="urn:microsoft.com/office/officeart/2005/8/layout/orgChart1"/>
    <dgm:cxn modelId="{B87CF655-D717-435C-87E8-BE1CBA6718D7}" type="presParOf" srcId="{58D0C3AE-59FC-419B-991A-8AB21687E6B5}" destId="{555F0573-CCF0-4838-A1FA-B5AC96E42289}" srcOrd="0" destOrd="0" presId="urn:microsoft.com/office/officeart/2005/8/layout/orgChart1"/>
    <dgm:cxn modelId="{15574445-7500-4559-ADDC-EE60A5495324}" type="presParOf" srcId="{58D0C3AE-59FC-419B-991A-8AB21687E6B5}" destId="{258B0B03-C5C9-48E6-9711-9BF09BB8BF91}" srcOrd="1" destOrd="0" presId="urn:microsoft.com/office/officeart/2005/8/layout/orgChart1"/>
    <dgm:cxn modelId="{3C7E7EA9-40C0-474A-8A61-13E34C5888ED}" type="presParOf" srcId="{0A92E49F-0735-4077-9007-969F0CB09883}" destId="{73B4F107-D4F9-4F74-994A-2C92BDF0221B}" srcOrd="1" destOrd="0" presId="urn:microsoft.com/office/officeart/2005/8/layout/orgChart1"/>
    <dgm:cxn modelId="{C89FB4FD-CA09-431F-80F1-39D92DEE45C2}" type="presParOf" srcId="{0A92E49F-0735-4077-9007-969F0CB09883}" destId="{2484286F-236A-4E0F-8E9C-B5E45E0EEF08}" srcOrd="2" destOrd="0" presId="urn:microsoft.com/office/officeart/2005/8/layout/orgChart1"/>
    <dgm:cxn modelId="{EE93619C-0451-4053-9E89-3D42C652B31C}" type="presParOf" srcId="{3B97C49A-BC38-429B-A926-D02294A03A14}" destId="{1930B28E-FDDD-44A4-9684-5BF17DC6E06F}" srcOrd="2" destOrd="0" presId="urn:microsoft.com/office/officeart/2005/8/layout/orgChart1"/>
    <dgm:cxn modelId="{098091B6-34B1-4A61-AC0C-9EA2E0F18BFE}" type="presParOf" srcId="{2C781F33-8BB3-4ECB-963F-8725653B2AEE}" destId="{FB950A04-66D4-45B8-BA57-B59970570E21}" srcOrd="2" destOrd="0" presId="urn:microsoft.com/office/officeart/2005/8/layout/orgChart1"/>
    <dgm:cxn modelId="{E993CA41-79DE-4864-95AF-66E1EA181572}" type="presParOf" srcId="{2C781F33-8BB3-4ECB-963F-8725653B2AEE}" destId="{A257EB2C-025D-4CBC-B7B7-6CF789A97E3F}" srcOrd="3" destOrd="0" presId="urn:microsoft.com/office/officeart/2005/8/layout/orgChart1"/>
    <dgm:cxn modelId="{DDF99372-2B7D-4456-ACDB-4DEDFB18369A}" type="presParOf" srcId="{A257EB2C-025D-4CBC-B7B7-6CF789A97E3F}" destId="{BA86CEA3-8CFF-4F02-B61B-60B6159F6D97}" srcOrd="0" destOrd="0" presId="urn:microsoft.com/office/officeart/2005/8/layout/orgChart1"/>
    <dgm:cxn modelId="{D1FC636E-D693-4AC9-905C-27868D08C6B8}" type="presParOf" srcId="{BA86CEA3-8CFF-4F02-B61B-60B6159F6D97}" destId="{4473BA0E-CEB3-48A5-AD37-B9984995B450}" srcOrd="0" destOrd="0" presId="urn:microsoft.com/office/officeart/2005/8/layout/orgChart1"/>
    <dgm:cxn modelId="{7EF73F4E-3420-411E-9F18-FCD43B4590A6}" type="presParOf" srcId="{BA86CEA3-8CFF-4F02-B61B-60B6159F6D97}" destId="{1D70C590-87EF-4C84-B992-81755D139C66}" srcOrd="1" destOrd="0" presId="urn:microsoft.com/office/officeart/2005/8/layout/orgChart1"/>
    <dgm:cxn modelId="{26D0F0EF-9ECA-49AE-9DAD-944E9A507C34}" type="presParOf" srcId="{A257EB2C-025D-4CBC-B7B7-6CF789A97E3F}" destId="{563FEC54-2872-4478-933D-EA6A26A4C1A6}" srcOrd="1" destOrd="0" presId="urn:microsoft.com/office/officeart/2005/8/layout/orgChart1"/>
    <dgm:cxn modelId="{30BD6621-AD95-4A2D-B903-1A0C835DDA41}" type="presParOf" srcId="{563FEC54-2872-4478-933D-EA6A26A4C1A6}" destId="{0A9C54A5-64A0-4977-BA7B-4DA8811FCB3B}" srcOrd="0" destOrd="0" presId="urn:microsoft.com/office/officeart/2005/8/layout/orgChart1"/>
    <dgm:cxn modelId="{12EA6C8A-0D15-4EAA-B8EB-86D598B1699E}" type="presParOf" srcId="{563FEC54-2872-4478-933D-EA6A26A4C1A6}" destId="{43C660B2-7FCB-4B62-8AFD-12F52FCB6B9A}" srcOrd="1" destOrd="0" presId="urn:microsoft.com/office/officeart/2005/8/layout/orgChart1"/>
    <dgm:cxn modelId="{F4BC1C0A-0844-4954-81F9-4E1EBA4902A9}" type="presParOf" srcId="{43C660B2-7FCB-4B62-8AFD-12F52FCB6B9A}" destId="{E3CA3771-D697-4366-8C8F-341D1224E2DE}" srcOrd="0" destOrd="0" presId="urn:microsoft.com/office/officeart/2005/8/layout/orgChart1"/>
    <dgm:cxn modelId="{5BEB08B4-5947-419A-8C8D-06A35965696E}" type="presParOf" srcId="{E3CA3771-D697-4366-8C8F-341D1224E2DE}" destId="{A6B5C16B-6F77-43C0-936A-F7164B920F88}" srcOrd="0" destOrd="0" presId="urn:microsoft.com/office/officeart/2005/8/layout/orgChart1"/>
    <dgm:cxn modelId="{6F709F96-9F95-442C-A8DE-2437B38D4F6E}" type="presParOf" srcId="{E3CA3771-D697-4366-8C8F-341D1224E2DE}" destId="{54BA368B-6CF3-44A2-989A-0383B5DBDFE9}" srcOrd="1" destOrd="0" presId="urn:microsoft.com/office/officeart/2005/8/layout/orgChart1"/>
    <dgm:cxn modelId="{282EA119-9391-4C80-82EE-5DF5DE002597}" type="presParOf" srcId="{43C660B2-7FCB-4B62-8AFD-12F52FCB6B9A}" destId="{CA9AD0C0-8348-488E-923F-96B266D9C2DA}" srcOrd="1" destOrd="0" presId="urn:microsoft.com/office/officeart/2005/8/layout/orgChart1"/>
    <dgm:cxn modelId="{521409E2-D588-401B-82F5-4CB44FA83C8B}" type="presParOf" srcId="{43C660B2-7FCB-4B62-8AFD-12F52FCB6B9A}" destId="{B3E92B33-5C79-4DAB-B59D-99143D98FF07}" srcOrd="2" destOrd="0" presId="urn:microsoft.com/office/officeart/2005/8/layout/orgChart1"/>
    <dgm:cxn modelId="{93014E09-57FF-4CF6-B27E-EE9E68D42628}" type="presParOf" srcId="{563FEC54-2872-4478-933D-EA6A26A4C1A6}" destId="{28BFB8B6-3011-4C4C-9CD3-3E050B16D3D2}" srcOrd="2" destOrd="0" presId="urn:microsoft.com/office/officeart/2005/8/layout/orgChart1"/>
    <dgm:cxn modelId="{E1FCE841-23EC-437A-882F-E38308E2CB9A}" type="presParOf" srcId="{563FEC54-2872-4478-933D-EA6A26A4C1A6}" destId="{BA696678-502D-4D23-8483-36D7277F1B4C}" srcOrd="3" destOrd="0" presId="urn:microsoft.com/office/officeart/2005/8/layout/orgChart1"/>
    <dgm:cxn modelId="{227E300B-EB14-4CBC-80AD-5A5954ABA4F7}" type="presParOf" srcId="{BA696678-502D-4D23-8483-36D7277F1B4C}" destId="{7E8A2F4B-5D7A-45A5-9D47-485C30320F3E}" srcOrd="0" destOrd="0" presId="urn:microsoft.com/office/officeart/2005/8/layout/orgChart1"/>
    <dgm:cxn modelId="{68B12D5F-BC12-46D1-BF8D-0D6128CDBE3E}" type="presParOf" srcId="{7E8A2F4B-5D7A-45A5-9D47-485C30320F3E}" destId="{E2E4E23D-6D66-4306-99E4-F3957BAE4469}" srcOrd="0" destOrd="0" presId="urn:microsoft.com/office/officeart/2005/8/layout/orgChart1"/>
    <dgm:cxn modelId="{FB692BD4-4DEF-4C85-95EA-9E4A6CF9A511}" type="presParOf" srcId="{7E8A2F4B-5D7A-45A5-9D47-485C30320F3E}" destId="{F7AE4CF7-4789-40E0-BAC6-394DF89060FF}" srcOrd="1" destOrd="0" presId="urn:microsoft.com/office/officeart/2005/8/layout/orgChart1"/>
    <dgm:cxn modelId="{5CAEFB11-6C62-4461-ABF2-5B53B04945C0}" type="presParOf" srcId="{BA696678-502D-4D23-8483-36D7277F1B4C}" destId="{6FA61625-DD0D-4B2D-B0B9-F942BAC0DFAF}" srcOrd="1" destOrd="0" presId="urn:microsoft.com/office/officeart/2005/8/layout/orgChart1"/>
    <dgm:cxn modelId="{C619D078-479B-4167-B483-5EAEB0CC4AF5}" type="presParOf" srcId="{BA696678-502D-4D23-8483-36D7277F1B4C}" destId="{D41EE34A-EE8B-41C2-8D18-45A16D9000B3}" srcOrd="2" destOrd="0" presId="urn:microsoft.com/office/officeart/2005/8/layout/orgChart1"/>
    <dgm:cxn modelId="{C934EF23-5E54-473B-B634-3BFF6D9749D1}" type="presParOf" srcId="{563FEC54-2872-4478-933D-EA6A26A4C1A6}" destId="{93208519-1601-492E-AB9C-DD3A767357BF}" srcOrd="4" destOrd="0" presId="urn:microsoft.com/office/officeart/2005/8/layout/orgChart1"/>
    <dgm:cxn modelId="{F3777E9D-F01C-4EEA-80D5-15062BED3E32}" type="presParOf" srcId="{563FEC54-2872-4478-933D-EA6A26A4C1A6}" destId="{3D144689-BDC5-44ED-BA49-B132BD4B0224}" srcOrd="5" destOrd="0" presId="urn:microsoft.com/office/officeart/2005/8/layout/orgChart1"/>
    <dgm:cxn modelId="{CA515BC0-4DAD-40BB-840C-77D97F67A4D1}" type="presParOf" srcId="{3D144689-BDC5-44ED-BA49-B132BD4B0224}" destId="{AF1E982A-9F9F-4574-8BF3-E38CE3D5E888}" srcOrd="0" destOrd="0" presId="urn:microsoft.com/office/officeart/2005/8/layout/orgChart1"/>
    <dgm:cxn modelId="{33667159-D101-4DE2-BE73-4DAFBCCDD468}" type="presParOf" srcId="{AF1E982A-9F9F-4574-8BF3-E38CE3D5E888}" destId="{4D31F3DC-639B-400F-8A59-DF10038B0F67}" srcOrd="0" destOrd="0" presId="urn:microsoft.com/office/officeart/2005/8/layout/orgChart1"/>
    <dgm:cxn modelId="{BD070BCB-B8F2-407C-9F59-CBA1539E8DB3}" type="presParOf" srcId="{AF1E982A-9F9F-4574-8BF3-E38CE3D5E888}" destId="{3237CCAB-C333-49D2-89CB-4BF58838A4A4}" srcOrd="1" destOrd="0" presId="urn:microsoft.com/office/officeart/2005/8/layout/orgChart1"/>
    <dgm:cxn modelId="{6F6CE6FF-2D6A-492F-94BE-8970E084F37D}" type="presParOf" srcId="{3D144689-BDC5-44ED-BA49-B132BD4B0224}" destId="{173691F6-A99A-4373-BD7F-3E05ADB9F9BE}" srcOrd="1" destOrd="0" presId="urn:microsoft.com/office/officeart/2005/8/layout/orgChart1"/>
    <dgm:cxn modelId="{1D3E5169-5540-44F5-862A-2CED3B3A01A3}" type="presParOf" srcId="{3D144689-BDC5-44ED-BA49-B132BD4B0224}" destId="{82809102-E074-4F9E-8FCD-35CFA0F761EF}" srcOrd="2" destOrd="0" presId="urn:microsoft.com/office/officeart/2005/8/layout/orgChart1"/>
    <dgm:cxn modelId="{4E0BF4A5-66A6-4933-95F1-D3C8A2D26CDC}" type="presParOf" srcId="{A257EB2C-025D-4CBC-B7B7-6CF789A97E3F}" destId="{159E344F-73D0-46EC-BE18-EFDA345E77E4}" srcOrd="2" destOrd="0" presId="urn:microsoft.com/office/officeart/2005/8/layout/orgChart1"/>
    <dgm:cxn modelId="{3C30B29C-8D10-415C-B867-C3F84EEF01F6}" type="presParOf" srcId="{2C781F33-8BB3-4ECB-963F-8725653B2AEE}" destId="{3786294C-05F7-4140-A2DD-AA9943BA063D}" srcOrd="4" destOrd="0" presId="urn:microsoft.com/office/officeart/2005/8/layout/orgChart1"/>
    <dgm:cxn modelId="{8BDCEDE6-EE78-4BC0-88C7-670832E552BC}" type="presParOf" srcId="{2C781F33-8BB3-4ECB-963F-8725653B2AEE}" destId="{544A0A10-DF67-4475-A711-671BD979000E}" srcOrd="5" destOrd="0" presId="urn:microsoft.com/office/officeart/2005/8/layout/orgChart1"/>
    <dgm:cxn modelId="{3942ACB6-2B68-49BA-ADC5-A413F7E3B0BC}" type="presParOf" srcId="{544A0A10-DF67-4475-A711-671BD979000E}" destId="{AFE5D8BE-6E12-405C-9BA0-96A90C01CA43}" srcOrd="0" destOrd="0" presId="urn:microsoft.com/office/officeart/2005/8/layout/orgChart1"/>
    <dgm:cxn modelId="{166F1001-4AAA-4CF7-BCA4-CC90F240D717}" type="presParOf" srcId="{AFE5D8BE-6E12-405C-9BA0-96A90C01CA43}" destId="{89EDDE01-6069-4456-AAEA-1AE3E4E0B1DE}" srcOrd="0" destOrd="0" presId="urn:microsoft.com/office/officeart/2005/8/layout/orgChart1"/>
    <dgm:cxn modelId="{BA606D7A-2274-45ED-AD0C-19FCADB79CC7}" type="presParOf" srcId="{AFE5D8BE-6E12-405C-9BA0-96A90C01CA43}" destId="{5465AAB6-503B-4A57-9609-67775AC1C849}" srcOrd="1" destOrd="0" presId="urn:microsoft.com/office/officeart/2005/8/layout/orgChart1"/>
    <dgm:cxn modelId="{9E8865AE-CDD9-4FFD-957D-E71180667912}" type="presParOf" srcId="{544A0A10-DF67-4475-A711-671BD979000E}" destId="{EA01B9AD-6F92-4CA0-AD9E-0D94D2908593}" srcOrd="1" destOrd="0" presId="urn:microsoft.com/office/officeart/2005/8/layout/orgChart1"/>
    <dgm:cxn modelId="{D5B3B74D-A063-4B23-AA2F-A74AC79E8B3A}" type="presParOf" srcId="{EA01B9AD-6F92-4CA0-AD9E-0D94D2908593}" destId="{0CE87F11-27BF-4786-A705-048C6B5B62CF}" srcOrd="0" destOrd="0" presId="urn:microsoft.com/office/officeart/2005/8/layout/orgChart1"/>
    <dgm:cxn modelId="{11859B3D-BE2D-4106-8C27-50DDD809FFD2}" type="presParOf" srcId="{EA01B9AD-6F92-4CA0-AD9E-0D94D2908593}" destId="{6C34843C-656F-4F9F-9085-C9EA0EC4ECA0}" srcOrd="1" destOrd="0" presId="urn:microsoft.com/office/officeart/2005/8/layout/orgChart1"/>
    <dgm:cxn modelId="{D2C612F0-357B-4B79-BCD0-E00287B64ED0}" type="presParOf" srcId="{6C34843C-656F-4F9F-9085-C9EA0EC4ECA0}" destId="{CD0B821F-9868-4F4D-96FB-191AF2575BAC}" srcOrd="0" destOrd="0" presId="urn:microsoft.com/office/officeart/2005/8/layout/orgChart1"/>
    <dgm:cxn modelId="{248B4E26-100B-42A6-BA3B-39C7F1662FD7}" type="presParOf" srcId="{CD0B821F-9868-4F4D-96FB-191AF2575BAC}" destId="{2229D72C-0876-484B-A468-F6638CCC86A5}" srcOrd="0" destOrd="0" presId="urn:microsoft.com/office/officeart/2005/8/layout/orgChart1"/>
    <dgm:cxn modelId="{1F5A2F00-41CF-4C39-88CA-32D6A782AD58}" type="presParOf" srcId="{CD0B821F-9868-4F4D-96FB-191AF2575BAC}" destId="{F3C35DED-FB77-4232-8D71-A0CC245C611F}" srcOrd="1" destOrd="0" presId="urn:microsoft.com/office/officeart/2005/8/layout/orgChart1"/>
    <dgm:cxn modelId="{1D84E4C9-3CD4-4957-902E-5CEA576461A9}" type="presParOf" srcId="{6C34843C-656F-4F9F-9085-C9EA0EC4ECA0}" destId="{ABEAD0F1-448C-4A10-814F-66527B12DB5A}" srcOrd="1" destOrd="0" presId="urn:microsoft.com/office/officeart/2005/8/layout/orgChart1"/>
    <dgm:cxn modelId="{C24A6295-2117-45B1-99E7-9F14BA4868A8}" type="presParOf" srcId="{6C34843C-656F-4F9F-9085-C9EA0EC4ECA0}" destId="{40E3D232-6E89-4BA3-BB12-BF91D497261C}" srcOrd="2" destOrd="0" presId="urn:microsoft.com/office/officeart/2005/8/layout/orgChart1"/>
    <dgm:cxn modelId="{2A3D5364-5C01-43B1-930A-30C3A70CDA41}" type="presParOf" srcId="{EA01B9AD-6F92-4CA0-AD9E-0D94D2908593}" destId="{906E8144-1307-4F6F-882D-33292A75CE09}" srcOrd="2" destOrd="0" presId="urn:microsoft.com/office/officeart/2005/8/layout/orgChart1"/>
    <dgm:cxn modelId="{55F7D05F-0DDE-4F2B-AC5B-7F9F75C34380}" type="presParOf" srcId="{EA01B9AD-6F92-4CA0-AD9E-0D94D2908593}" destId="{1E7134AB-D14C-42CC-9903-FBD10FEDFE12}" srcOrd="3" destOrd="0" presId="urn:microsoft.com/office/officeart/2005/8/layout/orgChart1"/>
    <dgm:cxn modelId="{54BDB908-8771-44BE-AD92-52D40B3DA9B2}" type="presParOf" srcId="{1E7134AB-D14C-42CC-9903-FBD10FEDFE12}" destId="{DE2791A1-FEED-48C7-A219-642956A42285}" srcOrd="0" destOrd="0" presId="urn:microsoft.com/office/officeart/2005/8/layout/orgChart1"/>
    <dgm:cxn modelId="{88D49B9A-15A3-4296-9924-C03080B3CB85}" type="presParOf" srcId="{DE2791A1-FEED-48C7-A219-642956A42285}" destId="{638A9F6E-6823-4C93-88D1-99D8B82A4AF1}" srcOrd="0" destOrd="0" presId="urn:microsoft.com/office/officeart/2005/8/layout/orgChart1"/>
    <dgm:cxn modelId="{5089CD2A-7FB0-43EE-8977-1692CAB271A2}" type="presParOf" srcId="{DE2791A1-FEED-48C7-A219-642956A42285}" destId="{5FBF1724-1D27-4F66-A944-23318AF6ACC2}" srcOrd="1" destOrd="0" presId="urn:microsoft.com/office/officeart/2005/8/layout/orgChart1"/>
    <dgm:cxn modelId="{05665903-E697-4F1D-8BB0-4D620979754D}" type="presParOf" srcId="{1E7134AB-D14C-42CC-9903-FBD10FEDFE12}" destId="{8D3CF3E0-AB89-421E-9818-ED5E4BFC4361}" srcOrd="1" destOrd="0" presId="urn:microsoft.com/office/officeart/2005/8/layout/orgChart1"/>
    <dgm:cxn modelId="{88B40890-776C-44EC-99CB-847AF2B3308C}" type="presParOf" srcId="{1E7134AB-D14C-42CC-9903-FBD10FEDFE12}" destId="{74874F00-2113-42B6-BD86-0C05C6217AB6}" srcOrd="2" destOrd="0" presId="urn:microsoft.com/office/officeart/2005/8/layout/orgChart1"/>
    <dgm:cxn modelId="{47380396-E10F-4081-A951-9265B8262957}" type="presParOf" srcId="{EA01B9AD-6F92-4CA0-AD9E-0D94D2908593}" destId="{66698761-8608-4792-8327-2930C3DE9D9E}" srcOrd="4" destOrd="0" presId="urn:microsoft.com/office/officeart/2005/8/layout/orgChart1"/>
    <dgm:cxn modelId="{8AA34957-EA46-4E2A-8845-6C49671B6EB5}" type="presParOf" srcId="{EA01B9AD-6F92-4CA0-AD9E-0D94D2908593}" destId="{6D014DAA-3A4E-42C1-965C-A68D55F6230C}" srcOrd="5" destOrd="0" presId="urn:microsoft.com/office/officeart/2005/8/layout/orgChart1"/>
    <dgm:cxn modelId="{851D429E-CAC8-4ED1-8DC6-CA0038F7CA1F}" type="presParOf" srcId="{6D014DAA-3A4E-42C1-965C-A68D55F6230C}" destId="{A667B679-B02E-4844-9E04-413765E52A4B}" srcOrd="0" destOrd="0" presId="urn:microsoft.com/office/officeart/2005/8/layout/orgChart1"/>
    <dgm:cxn modelId="{5788F820-2FEE-484B-A77A-5149679C9AE9}" type="presParOf" srcId="{A667B679-B02E-4844-9E04-413765E52A4B}" destId="{B20F6522-F66E-47D3-B543-A86211BB3A2A}" srcOrd="0" destOrd="0" presId="urn:microsoft.com/office/officeart/2005/8/layout/orgChart1"/>
    <dgm:cxn modelId="{37B8101E-C1F3-4E5F-90E5-7856C7DC9669}" type="presParOf" srcId="{A667B679-B02E-4844-9E04-413765E52A4B}" destId="{278339F9-8C1A-4586-BD5B-07082216EAC2}" srcOrd="1" destOrd="0" presId="urn:microsoft.com/office/officeart/2005/8/layout/orgChart1"/>
    <dgm:cxn modelId="{684EC530-9256-474F-82BB-ED670C3D265D}" type="presParOf" srcId="{6D014DAA-3A4E-42C1-965C-A68D55F6230C}" destId="{A5D7F518-CDDF-4A13-B314-A8AA04CCDAC2}" srcOrd="1" destOrd="0" presId="urn:microsoft.com/office/officeart/2005/8/layout/orgChart1"/>
    <dgm:cxn modelId="{393575A8-9C7C-4509-8CBC-B05C2666C5C0}" type="presParOf" srcId="{6D014DAA-3A4E-42C1-965C-A68D55F6230C}" destId="{97668F6E-9BFB-4636-8818-6A0C55BED81C}" srcOrd="2" destOrd="0" presId="urn:microsoft.com/office/officeart/2005/8/layout/orgChart1"/>
    <dgm:cxn modelId="{849E8483-AB51-47C9-A2EE-8F784F602724}" type="presParOf" srcId="{544A0A10-DF67-4475-A711-671BD979000E}" destId="{EB6CF423-5227-495A-BC15-C22E47A51A42}" srcOrd="2" destOrd="0" presId="urn:microsoft.com/office/officeart/2005/8/layout/orgChart1"/>
    <dgm:cxn modelId="{71346EDE-DF55-46AD-BAEB-A6B7DD2EA8E4}" type="presParOf" srcId="{2C781F33-8BB3-4ECB-963F-8725653B2AEE}" destId="{B3F85A08-E292-4723-B4EC-642CF50A07FF}" srcOrd="6" destOrd="0" presId="urn:microsoft.com/office/officeart/2005/8/layout/orgChart1"/>
    <dgm:cxn modelId="{30F533DD-D8F3-417D-8176-8B56921961C3}" type="presParOf" srcId="{2C781F33-8BB3-4ECB-963F-8725653B2AEE}" destId="{C6027592-C5A4-494C-AD3A-F29F8ABD8AF8}" srcOrd="7" destOrd="0" presId="urn:microsoft.com/office/officeart/2005/8/layout/orgChart1"/>
    <dgm:cxn modelId="{AEE0B58F-E7FB-4696-9ACC-93193C680D60}" type="presParOf" srcId="{C6027592-C5A4-494C-AD3A-F29F8ABD8AF8}" destId="{A7D89BDA-5870-44A5-8AAB-7B75A49E5E33}" srcOrd="0" destOrd="0" presId="urn:microsoft.com/office/officeart/2005/8/layout/orgChart1"/>
    <dgm:cxn modelId="{D9FEFA65-14C1-4640-A883-97D3268E2814}" type="presParOf" srcId="{A7D89BDA-5870-44A5-8AAB-7B75A49E5E33}" destId="{ACC579BE-B9B2-4BC5-BBE3-29AE0CD32942}" srcOrd="0" destOrd="0" presId="urn:microsoft.com/office/officeart/2005/8/layout/orgChart1"/>
    <dgm:cxn modelId="{9A25209C-1D61-4253-BAE2-9F045B12EFF8}" type="presParOf" srcId="{A7D89BDA-5870-44A5-8AAB-7B75A49E5E33}" destId="{50F53FB0-26C3-46C8-8A58-0C31302F5A4E}" srcOrd="1" destOrd="0" presId="urn:microsoft.com/office/officeart/2005/8/layout/orgChart1"/>
    <dgm:cxn modelId="{688EE1F2-8610-43DE-80CC-6F2634665D52}" type="presParOf" srcId="{C6027592-C5A4-494C-AD3A-F29F8ABD8AF8}" destId="{F626D433-A779-4B7F-8402-E37A07649791}" srcOrd="1" destOrd="0" presId="urn:microsoft.com/office/officeart/2005/8/layout/orgChart1"/>
    <dgm:cxn modelId="{4275FBDE-5984-4C6A-B126-6901E0E2990B}" type="presParOf" srcId="{F626D433-A779-4B7F-8402-E37A07649791}" destId="{9B62FFCB-9748-4FA4-B413-4B6207489B84}" srcOrd="0" destOrd="0" presId="urn:microsoft.com/office/officeart/2005/8/layout/orgChart1"/>
    <dgm:cxn modelId="{0D7E959B-FD72-4C93-85B2-917E26485CC5}" type="presParOf" srcId="{F626D433-A779-4B7F-8402-E37A07649791}" destId="{ADC1F2FA-A5AA-4304-A775-5D4FBBA71C98}" srcOrd="1" destOrd="0" presId="urn:microsoft.com/office/officeart/2005/8/layout/orgChart1"/>
    <dgm:cxn modelId="{34EDBD45-E411-4DC6-8335-9686DBDD416A}" type="presParOf" srcId="{ADC1F2FA-A5AA-4304-A775-5D4FBBA71C98}" destId="{34BEE3AB-780E-4EE4-8066-8098F2707EAC}" srcOrd="0" destOrd="0" presId="urn:microsoft.com/office/officeart/2005/8/layout/orgChart1"/>
    <dgm:cxn modelId="{27FCC17B-7A35-4507-81D2-0C90EA07C1B7}" type="presParOf" srcId="{34BEE3AB-780E-4EE4-8066-8098F2707EAC}" destId="{391F4C66-FA5F-424C-81D9-5A56FF31F462}" srcOrd="0" destOrd="0" presId="urn:microsoft.com/office/officeart/2005/8/layout/orgChart1"/>
    <dgm:cxn modelId="{AFDD2CB1-E71D-4792-8201-5BB411FA5CF6}" type="presParOf" srcId="{34BEE3AB-780E-4EE4-8066-8098F2707EAC}" destId="{9B6BC82E-DA15-4FCC-BD14-D647D98CF309}" srcOrd="1" destOrd="0" presId="urn:microsoft.com/office/officeart/2005/8/layout/orgChart1"/>
    <dgm:cxn modelId="{823A068C-D635-4579-901D-99C54D348F01}" type="presParOf" srcId="{ADC1F2FA-A5AA-4304-A775-5D4FBBA71C98}" destId="{015EC326-9C4A-45B3-8B94-FEF065A421DF}" srcOrd="1" destOrd="0" presId="urn:microsoft.com/office/officeart/2005/8/layout/orgChart1"/>
    <dgm:cxn modelId="{245650FF-E63E-45F0-9695-C7E4A1D93924}" type="presParOf" srcId="{ADC1F2FA-A5AA-4304-A775-5D4FBBA71C98}" destId="{18CAFD1A-E70A-44D4-9E98-71E1B391A4FE}" srcOrd="2" destOrd="0" presId="urn:microsoft.com/office/officeart/2005/8/layout/orgChart1"/>
    <dgm:cxn modelId="{79F56781-6B55-4E69-AF3F-DA84AF7E2000}" type="presParOf" srcId="{F626D433-A779-4B7F-8402-E37A07649791}" destId="{112E745C-0632-4BC6-BEF8-42868E765512}" srcOrd="2" destOrd="0" presId="urn:microsoft.com/office/officeart/2005/8/layout/orgChart1"/>
    <dgm:cxn modelId="{522392C8-013E-4AEC-A73E-39F45E52FD9F}" type="presParOf" srcId="{F626D433-A779-4B7F-8402-E37A07649791}" destId="{11F83947-9C4C-4023-A819-E99E8D606A75}" srcOrd="3" destOrd="0" presId="urn:microsoft.com/office/officeart/2005/8/layout/orgChart1"/>
    <dgm:cxn modelId="{1B47FE62-FAC4-4347-9E0E-1660E7B65646}" type="presParOf" srcId="{11F83947-9C4C-4023-A819-E99E8D606A75}" destId="{0D30DA91-55EA-4637-8299-9F9A65BF0C73}" srcOrd="0" destOrd="0" presId="urn:microsoft.com/office/officeart/2005/8/layout/orgChart1"/>
    <dgm:cxn modelId="{432CA70A-2E49-4FC8-A9D6-D151E5425F18}" type="presParOf" srcId="{0D30DA91-55EA-4637-8299-9F9A65BF0C73}" destId="{9CF8493A-8274-496B-8714-3EBF601EF7A1}" srcOrd="0" destOrd="0" presId="urn:microsoft.com/office/officeart/2005/8/layout/orgChart1"/>
    <dgm:cxn modelId="{79DA9941-D518-4706-80EA-73951B2E211E}" type="presParOf" srcId="{0D30DA91-55EA-4637-8299-9F9A65BF0C73}" destId="{EF5B6583-1F27-4665-B94E-A9C0193EAAD2}" srcOrd="1" destOrd="0" presId="urn:microsoft.com/office/officeart/2005/8/layout/orgChart1"/>
    <dgm:cxn modelId="{94942F06-4F27-406B-8C8B-347335C78C9D}" type="presParOf" srcId="{11F83947-9C4C-4023-A819-E99E8D606A75}" destId="{2946AA3E-7E09-4287-A92E-F54F66FA6608}" srcOrd="1" destOrd="0" presId="urn:microsoft.com/office/officeart/2005/8/layout/orgChart1"/>
    <dgm:cxn modelId="{8251E802-CFC0-41CC-A1C4-8D568D56F495}" type="presParOf" srcId="{11F83947-9C4C-4023-A819-E99E8D606A75}" destId="{4A155EE8-B28E-4E0C-A10B-319225BDE2CC}" srcOrd="2" destOrd="0" presId="urn:microsoft.com/office/officeart/2005/8/layout/orgChart1"/>
    <dgm:cxn modelId="{88DC202B-E807-4C42-AC59-7140821EC153}" type="presParOf" srcId="{F626D433-A779-4B7F-8402-E37A07649791}" destId="{B4DE1C89-B7B4-4974-8072-B161E0E6C6AC}" srcOrd="4" destOrd="0" presId="urn:microsoft.com/office/officeart/2005/8/layout/orgChart1"/>
    <dgm:cxn modelId="{5369D46C-3D4C-4485-99AB-E6329BC2805D}" type="presParOf" srcId="{F626D433-A779-4B7F-8402-E37A07649791}" destId="{115E1DE2-8EC6-4AFB-97FA-06A1200F85FE}" srcOrd="5" destOrd="0" presId="urn:microsoft.com/office/officeart/2005/8/layout/orgChart1"/>
    <dgm:cxn modelId="{7F7D5E9F-0A87-427A-A3FE-11C9126726E5}" type="presParOf" srcId="{115E1DE2-8EC6-4AFB-97FA-06A1200F85FE}" destId="{369DFF48-4310-42E3-8803-1847CB3FDD5F}" srcOrd="0" destOrd="0" presId="urn:microsoft.com/office/officeart/2005/8/layout/orgChart1"/>
    <dgm:cxn modelId="{8F099378-0616-4EBB-AE13-E8FD0C632E13}" type="presParOf" srcId="{369DFF48-4310-42E3-8803-1847CB3FDD5F}" destId="{0401659C-7277-432E-A3BE-F4654AAA162A}" srcOrd="0" destOrd="0" presId="urn:microsoft.com/office/officeart/2005/8/layout/orgChart1"/>
    <dgm:cxn modelId="{FE3A3ACF-3F6E-4F63-9205-DD27665EB12B}" type="presParOf" srcId="{369DFF48-4310-42E3-8803-1847CB3FDD5F}" destId="{7B1B8862-2A21-4EE8-A0A7-6EA38DA5BB7A}" srcOrd="1" destOrd="0" presId="urn:microsoft.com/office/officeart/2005/8/layout/orgChart1"/>
    <dgm:cxn modelId="{E676F1EA-9D4F-4747-AC1B-55467B96A46B}" type="presParOf" srcId="{115E1DE2-8EC6-4AFB-97FA-06A1200F85FE}" destId="{1A6E12E7-DEEA-408A-B279-CF4072010A68}" srcOrd="1" destOrd="0" presId="urn:microsoft.com/office/officeart/2005/8/layout/orgChart1"/>
    <dgm:cxn modelId="{93D4CE4C-C439-4CBB-95F3-0FB89D7874E0}" type="presParOf" srcId="{115E1DE2-8EC6-4AFB-97FA-06A1200F85FE}" destId="{9522BB20-03D2-44B7-A7B5-CD9B0FD7D67F}" srcOrd="2" destOrd="0" presId="urn:microsoft.com/office/officeart/2005/8/layout/orgChart1"/>
    <dgm:cxn modelId="{EFE8D09B-3F1F-4091-B0DF-01FC275FCE08}" type="presParOf" srcId="{C6027592-C5A4-494C-AD3A-F29F8ABD8AF8}" destId="{200D7C83-7A38-4371-A0C4-2A11655A8DB9}" srcOrd="2" destOrd="0" presId="urn:microsoft.com/office/officeart/2005/8/layout/orgChart1"/>
    <dgm:cxn modelId="{5AF87512-13CB-4041-B4F5-8F23B539D8D1}" type="presParOf" srcId="{4D7F6DF6-0E1E-46DB-9CA1-7412F07C048D}" destId="{9D8AE693-E928-4269-A9E0-F968EA20140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DE1C89-B7B4-4974-8072-B161E0E6C6AC}">
      <dsp:nvSpPr>
        <dsp:cNvPr id="0" name=""/>
        <dsp:cNvSpPr/>
      </dsp:nvSpPr>
      <dsp:spPr>
        <a:xfrm>
          <a:off x="6334311" y="1742971"/>
          <a:ext cx="215995" cy="27071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07144"/>
              </a:lnTo>
              <a:lnTo>
                <a:pt x="215995" y="2707144"/>
              </a:lnTo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2E745C-0632-4BC6-BEF8-42868E765512}">
      <dsp:nvSpPr>
        <dsp:cNvPr id="0" name=""/>
        <dsp:cNvSpPr/>
      </dsp:nvSpPr>
      <dsp:spPr>
        <a:xfrm>
          <a:off x="6334311" y="1742971"/>
          <a:ext cx="215995" cy="16847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4765"/>
              </a:lnTo>
              <a:lnTo>
                <a:pt x="215995" y="1684765"/>
              </a:lnTo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62FFCB-9748-4FA4-B413-4B6207489B84}">
      <dsp:nvSpPr>
        <dsp:cNvPr id="0" name=""/>
        <dsp:cNvSpPr/>
      </dsp:nvSpPr>
      <dsp:spPr>
        <a:xfrm>
          <a:off x="6334311" y="1742971"/>
          <a:ext cx="215995" cy="6623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2386"/>
              </a:lnTo>
              <a:lnTo>
                <a:pt x="215995" y="662386"/>
              </a:lnTo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F85A08-E292-4723-B4EC-642CF50A07FF}">
      <dsp:nvSpPr>
        <dsp:cNvPr id="0" name=""/>
        <dsp:cNvSpPr/>
      </dsp:nvSpPr>
      <dsp:spPr>
        <a:xfrm>
          <a:off x="4296753" y="720592"/>
          <a:ext cx="2613545" cy="3023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196"/>
              </a:lnTo>
              <a:lnTo>
                <a:pt x="2613545" y="151196"/>
              </a:lnTo>
              <a:lnTo>
                <a:pt x="2613545" y="302393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698761-8608-4792-8327-2930C3DE9D9E}">
      <dsp:nvSpPr>
        <dsp:cNvPr id="0" name=""/>
        <dsp:cNvSpPr/>
      </dsp:nvSpPr>
      <dsp:spPr>
        <a:xfrm>
          <a:off x="4591947" y="1742971"/>
          <a:ext cx="215995" cy="27071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07144"/>
              </a:lnTo>
              <a:lnTo>
                <a:pt x="215995" y="2707144"/>
              </a:lnTo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6E8144-1307-4F6F-882D-33292A75CE09}">
      <dsp:nvSpPr>
        <dsp:cNvPr id="0" name=""/>
        <dsp:cNvSpPr/>
      </dsp:nvSpPr>
      <dsp:spPr>
        <a:xfrm>
          <a:off x="4591947" y="1742971"/>
          <a:ext cx="215995" cy="16847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4765"/>
              </a:lnTo>
              <a:lnTo>
                <a:pt x="215995" y="1684765"/>
              </a:lnTo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E87F11-27BF-4786-A705-048C6B5B62CF}">
      <dsp:nvSpPr>
        <dsp:cNvPr id="0" name=""/>
        <dsp:cNvSpPr/>
      </dsp:nvSpPr>
      <dsp:spPr>
        <a:xfrm>
          <a:off x="4591947" y="1742971"/>
          <a:ext cx="215995" cy="6623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2386"/>
              </a:lnTo>
              <a:lnTo>
                <a:pt x="215995" y="662386"/>
              </a:lnTo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86294C-05F7-4140-A2DD-AA9943BA063D}">
      <dsp:nvSpPr>
        <dsp:cNvPr id="0" name=""/>
        <dsp:cNvSpPr/>
      </dsp:nvSpPr>
      <dsp:spPr>
        <a:xfrm>
          <a:off x="4296753" y="720592"/>
          <a:ext cx="871181" cy="3023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196"/>
              </a:lnTo>
              <a:lnTo>
                <a:pt x="871181" y="151196"/>
              </a:lnTo>
              <a:lnTo>
                <a:pt x="871181" y="302393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208519-1601-492E-AB9C-DD3A767357BF}">
      <dsp:nvSpPr>
        <dsp:cNvPr id="0" name=""/>
        <dsp:cNvSpPr/>
      </dsp:nvSpPr>
      <dsp:spPr>
        <a:xfrm>
          <a:off x="2849583" y="1742971"/>
          <a:ext cx="215995" cy="27071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07144"/>
              </a:lnTo>
              <a:lnTo>
                <a:pt x="215995" y="2707144"/>
              </a:lnTo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BFB8B6-3011-4C4C-9CD3-3E050B16D3D2}">
      <dsp:nvSpPr>
        <dsp:cNvPr id="0" name=""/>
        <dsp:cNvSpPr/>
      </dsp:nvSpPr>
      <dsp:spPr>
        <a:xfrm>
          <a:off x="2849583" y="1742971"/>
          <a:ext cx="215995" cy="16847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4765"/>
              </a:lnTo>
              <a:lnTo>
                <a:pt x="215995" y="1684765"/>
              </a:lnTo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9C54A5-64A0-4977-BA7B-4DA8811FCB3B}">
      <dsp:nvSpPr>
        <dsp:cNvPr id="0" name=""/>
        <dsp:cNvSpPr/>
      </dsp:nvSpPr>
      <dsp:spPr>
        <a:xfrm>
          <a:off x="2849583" y="1742971"/>
          <a:ext cx="215995" cy="6623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2386"/>
              </a:lnTo>
              <a:lnTo>
                <a:pt x="215995" y="662386"/>
              </a:lnTo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950A04-66D4-45B8-BA57-B59970570E21}">
      <dsp:nvSpPr>
        <dsp:cNvPr id="0" name=""/>
        <dsp:cNvSpPr/>
      </dsp:nvSpPr>
      <dsp:spPr>
        <a:xfrm>
          <a:off x="3425571" y="720592"/>
          <a:ext cx="871181" cy="302393"/>
        </a:xfrm>
        <a:custGeom>
          <a:avLst/>
          <a:gdLst/>
          <a:ahLst/>
          <a:cxnLst/>
          <a:rect l="0" t="0" r="0" b="0"/>
          <a:pathLst>
            <a:path>
              <a:moveTo>
                <a:pt x="871181" y="0"/>
              </a:moveTo>
              <a:lnTo>
                <a:pt x="871181" y="151196"/>
              </a:lnTo>
              <a:lnTo>
                <a:pt x="0" y="151196"/>
              </a:lnTo>
              <a:lnTo>
                <a:pt x="0" y="302393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A14AEC-C34C-46ED-8F1B-49F2A76CC8F9}">
      <dsp:nvSpPr>
        <dsp:cNvPr id="0" name=""/>
        <dsp:cNvSpPr/>
      </dsp:nvSpPr>
      <dsp:spPr>
        <a:xfrm>
          <a:off x="1107219" y="1742971"/>
          <a:ext cx="215995" cy="27071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07144"/>
              </a:lnTo>
              <a:lnTo>
                <a:pt x="215995" y="2707144"/>
              </a:lnTo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9B94F2-AE06-4557-ABBE-CA83758A915B}">
      <dsp:nvSpPr>
        <dsp:cNvPr id="0" name=""/>
        <dsp:cNvSpPr/>
      </dsp:nvSpPr>
      <dsp:spPr>
        <a:xfrm>
          <a:off x="1107219" y="1742971"/>
          <a:ext cx="215995" cy="16847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4765"/>
              </a:lnTo>
              <a:lnTo>
                <a:pt x="215995" y="1684765"/>
              </a:lnTo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B61497-A708-4756-A176-7E14FD080EEC}">
      <dsp:nvSpPr>
        <dsp:cNvPr id="0" name=""/>
        <dsp:cNvSpPr/>
      </dsp:nvSpPr>
      <dsp:spPr>
        <a:xfrm>
          <a:off x="1107219" y="1742971"/>
          <a:ext cx="215995" cy="6623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2386"/>
              </a:lnTo>
              <a:lnTo>
                <a:pt x="215995" y="662386"/>
              </a:lnTo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CF04B3-7CCA-4739-A575-9E298A8DD0C3}">
      <dsp:nvSpPr>
        <dsp:cNvPr id="0" name=""/>
        <dsp:cNvSpPr/>
      </dsp:nvSpPr>
      <dsp:spPr>
        <a:xfrm>
          <a:off x="1683207" y="720592"/>
          <a:ext cx="2613545" cy="302393"/>
        </a:xfrm>
        <a:custGeom>
          <a:avLst/>
          <a:gdLst/>
          <a:ahLst/>
          <a:cxnLst/>
          <a:rect l="0" t="0" r="0" b="0"/>
          <a:pathLst>
            <a:path>
              <a:moveTo>
                <a:pt x="2613545" y="0"/>
              </a:moveTo>
              <a:lnTo>
                <a:pt x="2613545" y="151196"/>
              </a:lnTo>
              <a:lnTo>
                <a:pt x="0" y="151196"/>
              </a:lnTo>
              <a:lnTo>
                <a:pt x="0" y="302393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5E87E1-1357-4820-9B39-4DB70672863E}">
      <dsp:nvSpPr>
        <dsp:cNvPr id="0" name=""/>
        <dsp:cNvSpPr/>
      </dsp:nvSpPr>
      <dsp:spPr>
        <a:xfrm>
          <a:off x="3576768" y="607"/>
          <a:ext cx="1439970" cy="71998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b="1" kern="1200" dirty="0">
              <a:solidFill>
                <a:sysClr val="windowText" lastClr="000000"/>
              </a:solidFill>
            </a:rPr>
            <a:t>Çetin KEREN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 dirty="0">
              <a:solidFill>
                <a:sysClr val="windowText" lastClr="000000"/>
              </a:solidFill>
            </a:rPr>
            <a:t>İlçe Milli Eğitim Müdürü</a:t>
          </a:r>
        </a:p>
      </dsp:txBody>
      <dsp:txXfrm>
        <a:off x="3576768" y="607"/>
        <a:ext cx="1439970" cy="719985"/>
      </dsp:txXfrm>
    </dsp:sp>
    <dsp:sp modelId="{529AFEA0-0393-4293-A4C7-B824400A891B}">
      <dsp:nvSpPr>
        <dsp:cNvPr id="0" name=""/>
        <dsp:cNvSpPr/>
      </dsp:nvSpPr>
      <dsp:spPr>
        <a:xfrm>
          <a:off x="963222" y="1022986"/>
          <a:ext cx="1439970" cy="71998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b="1" kern="1200" dirty="0">
              <a:solidFill>
                <a:sysClr val="windowText" lastClr="000000"/>
              </a:solidFill>
            </a:rPr>
            <a:t>Ahmet Hayat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 dirty="0">
              <a:solidFill>
                <a:sysClr val="windowText" lastClr="000000"/>
              </a:solidFill>
            </a:rPr>
            <a:t>Şube Müdürü</a:t>
          </a:r>
        </a:p>
      </dsp:txBody>
      <dsp:txXfrm>
        <a:off x="963222" y="1022986"/>
        <a:ext cx="1439970" cy="719985"/>
      </dsp:txXfrm>
    </dsp:sp>
    <dsp:sp modelId="{EC93864F-C850-4DB1-9156-462085C0948D}">
      <dsp:nvSpPr>
        <dsp:cNvPr id="0" name=""/>
        <dsp:cNvSpPr/>
      </dsp:nvSpPr>
      <dsp:spPr>
        <a:xfrm>
          <a:off x="1323215" y="2045364"/>
          <a:ext cx="1439970" cy="7199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>
              <a:solidFill>
                <a:sysClr val="windowText" lastClr="000000"/>
              </a:solidFill>
            </a:rPr>
            <a:t>Destek Hizmetleri</a:t>
          </a:r>
        </a:p>
      </dsp:txBody>
      <dsp:txXfrm>
        <a:off x="1323215" y="2045364"/>
        <a:ext cx="1439970" cy="719985"/>
      </dsp:txXfrm>
    </dsp:sp>
    <dsp:sp modelId="{E7F74055-909D-4741-A501-543EA7BA63DD}">
      <dsp:nvSpPr>
        <dsp:cNvPr id="0" name=""/>
        <dsp:cNvSpPr/>
      </dsp:nvSpPr>
      <dsp:spPr>
        <a:xfrm>
          <a:off x="1323215" y="3067743"/>
          <a:ext cx="1439970" cy="7199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>
              <a:solidFill>
                <a:sysClr val="windowText" lastClr="000000"/>
              </a:solidFill>
            </a:rPr>
            <a:t>Özel Öğretim</a:t>
          </a:r>
        </a:p>
      </dsp:txBody>
      <dsp:txXfrm>
        <a:off x="1323215" y="3067743"/>
        <a:ext cx="1439970" cy="719985"/>
      </dsp:txXfrm>
    </dsp:sp>
    <dsp:sp modelId="{555F0573-CCF0-4838-A1FA-B5AC96E42289}">
      <dsp:nvSpPr>
        <dsp:cNvPr id="0" name=""/>
        <dsp:cNvSpPr/>
      </dsp:nvSpPr>
      <dsp:spPr>
        <a:xfrm>
          <a:off x="1323215" y="4090122"/>
          <a:ext cx="1439970" cy="7199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>
              <a:solidFill>
                <a:sysClr val="windowText" lastClr="000000"/>
              </a:solidFill>
            </a:rPr>
            <a:t>Özel Eğitim ve Rehberlik</a:t>
          </a:r>
        </a:p>
      </dsp:txBody>
      <dsp:txXfrm>
        <a:off x="1323215" y="4090122"/>
        <a:ext cx="1439970" cy="719985"/>
      </dsp:txXfrm>
    </dsp:sp>
    <dsp:sp modelId="{4473BA0E-CEB3-48A5-AD37-B9984995B450}">
      <dsp:nvSpPr>
        <dsp:cNvPr id="0" name=""/>
        <dsp:cNvSpPr/>
      </dsp:nvSpPr>
      <dsp:spPr>
        <a:xfrm>
          <a:off x="2705586" y="1022986"/>
          <a:ext cx="1439970" cy="71998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b="1" kern="1200" dirty="0">
              <a:solidFill>
                <a:sysClr val="windowText" lastClr="000000"/>
              </a:solidFill>
            </a:rPr>
            <a:t>Ahmet Melik GÜL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 dirty="0">
              <a:solidFill>
                <a:sysClr val="windowText" lastClr="000000"/>
              </a:solidFill>
            </a:rPr>
            <a:t>Şube Müdürü</a:t>
          </a:r>
        </a:p>
      </dsp:txBody>
      <dsp:txXfrm>
        <a:off x="2705586" y="1022986"/>
        <a:ext cx="1439970" cy="719985"/>
      </dsp:txXfrm>
    </dsp:sp>
    <dsp:sp modelId="{A6B5C16B-6F77-43C0-936A-F7164B920F88}">
      <dsp:nvSpPr>
        <dsp:cNvPr id="0" name=""/>
        <dsp:cNvSpPr/>
      </dsp:nvSpPr>
      <dsp:spPr>
        <a:xfrm>
          <a:off x="3065579" y="2045364"/>
          <a:ext cx="1439970" cy="7199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>
              <a:solidFill>
                <a:sysClr val="windowText" lastClr="000000"/>
              </a:solidFill>
            </a:rPr>
            <a:t>Bilgi İşlem ve Eğitim Teknolojileri</a:t>
          </a:r>
        </a:p>
      </dsp:txBody>
      <dsp:txXfrm>
        <a:off x="3065579" y="2045364"/>
        <a:ext cx="1439970" cy="719985"/>
      </dsp:txXfrm>
    </dsp:sp>
    <dsp:sp modelId="{E2E4E23D-6D66-4306-99E4-F3957BAE4469}">
      <dsp:nvSpPr>
        <dsp:cNvPr id="0" name=""/>
        <dsp:cNvSpPr/>
      </dsp:nvSpPr>
      <dsp:spPr>
        <a:xfrm>
          <a:off x="3065579" y="3067743"/>
          <a:ext cx="1439970" cy="7199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>
              <a:solidFill>
                <a:sysClr val="windowText" lastClr="000000"/>
              </a:solidFill>
            </a:rPr>
            <a:t>Strateji Geliştirme</a:t>
          </a:r>
        </a:p>
      </dsp:txBody>
      <dsp:txXfrm>
        <a:off x="3065579" y="3067743"/>
        <a:ext cx="1439970" cy="719985"/>
      </dsp:txXfrm>
    </dsp:sp>
    <dsp:sp modelId="{4D31F3DC-639B-400F-8A59-DF10038B0F67}">
      <dsp:nvSpPr>
        <dsp:cNvPr id="0" name=""/>
        <dsp:cNvSpPr/>
      </dsp:nvSpPr>
      <dsp:spPr>
        <a:xfrm>
          <a:off x="3065579" y="4090122"/>
          <a:ext cx="1439970" cy="7199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>
              <a:solidFill>
                <a:sysClr val="windowText" lastClr="000000"/>
              </a:solidFill>
            </a:rPr>
            <a:t>İnsan Kaynakları</a:t>
          </a:r>
        </a:p>
      </dsp:txBody>
      <dsp:txXfrm>
        <a:off x="3065579" y="4090122"/>
        <a:ext cx="1439970" cy="719985"/>
      </dsp:txXfrm>
    </dsp:sp>
    <dsp:sp modelId="{89EDDE01-6069-4456-AAEA-1AE3E4E0B1DE}">
      <dsp:nvSpPr>
        <dsp:cNvPr id="0" name=""/>
        <dsp:cNvSpPr/>
      </dsp:nvSpPr>
      <dsp:spPr>
        <a:xfrm>
          <a:off x="4447950" y="1022986"/>
          <a:ext cx="1439970" cy="71998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b="1" kern="1200" dirty="0">
              <a:solidFill>
                <a:sysClr val="windowText" lastClr="000000"/>
              </a:solidFill>
            </a:rPr>
            <a:t>Mustafa UZUN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 dirty="0">
              <a:solidFill>
                <a:sysClr val="windowText" lastClr="000000"/>
              </a:solidFill>
            </a:rPr>
            <a:t>Şube Müdürü</a:t>
          </a:r>
        </a:p>
      </dsp:txBody>
      <dsp:txXfrm>
        <a:off x="4447950" y="1022986"/>
        <a:ext cx="1439970" cy="719985"/>
      </dsp:txXfrm>
    </dsp:sp>
    <dsp:sp modelId="{2229D72C-0876-484B-A468-F6638CCC86A5}">
      <dsp:nvSpPr>
        <dsp:cNvPr id="0" name=""/>
        <dsp:cNvSpPr/>
      </dsp:nvSpPr>
      <dsp:spPr>
        <a:xfrm>
          <a:off x="4807943" y="2045364"/>
          <a:ext cx="1439970" cy="7199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>
              <a:solidFill>
                <a:sysClr val="windowText" lastClr="000000"/>
              </a:solidFill>
            </a:rPr>
            <a:t>Eğitim Öğretim Hizmetleri</a:t>
          </a:r>
        </a:p>
      </dsp:txBody>
      <dsp:txXfrm>
        <a:off x="4807943" y="2045364"/>
        <a:ext cx="1439970" cy="719985"/>
      </dsp:txXfrm>
    </dsp:sp>
    <dsp:sp modelId="{638A9F6E-6823-4C93-88D1-99D8B82A4AF1}">
      <dsp:nvSpPr>
        <dsp:cNvPr id="0" name=""/>
        <dsp:cNvSpPr/>
      </dsp:nvSpPr>
      <dsp:spPr>
        <a:xfrm>
          <a:off x="4807943" y="3067743"/>
          <a:ext cx="1439970" cy="7199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>
              <a:solidFill>
                <a:sysClr val="windowText" lastClr="000000"/>
              </a:solidFill>
            </a:rPr>
            <a:t>Hayat Boyu Eğitim</a:t>
          </a:r>
        </a:p>
      </dsp:txBody>
      <dsp:txXfrm>
        <a:off x="4807943" y="3067743"/>
        <a:ext cx="1439970" cy="719985"/>
      </dsp:txXfrm>
    </dsp:sp>
    <dsp:sp modelId="{B20F6522-F66E-47D3-B543-A86211BB3A2A}">
      <dsp:nvSpPr>
        <dsp:cNvPr id="0" name=""/>
        <dsp:cNvSpPr/>
      </dsp:nvSpPr>
      <dsp:spPr>
        <a:xfrm>
          <a:off x="4807943" y="4090122"/>
          <a:ext cx="1439970" cy="7199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>
              <a:solidFill>
                <a:sysClr val="windowText" lastClr="000000"/>
              </a:solidFill>
            </a:rPr>
            <a:t>Yükseköğrenim</a:t>
          </a:r>
        </a:p>
      </dsp:txBody>
      <dsp:txXfrm>
        <a:off x="4807943" y="4090122"/>
        <a:ext cx="1439970" cy="719985"/>
      </dsp:txXfrm>
    </dsp:sp>
    <dsp:sp modelId="{ACC579BE-B9B2-4BC5-BBE3-29AE0CD32942}">
      <dsp:nvSpPr>
        <dsp:cNvPr id="0" name=""/>
        <dsp:cNvSpPr/>
      </dsp:nvSpPr>
      <dsp:spPr>
        <a:xfrm>
          <a:off x="6190314" y="1022986"/>
          <a:ext cx="1439970" cy="71998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b="1" kern="1200" dirty="0">
              <a:solidFill>
                <a:sysClr val="windowText" lastClr="000000"/>
              </a:solidFill>
            </a:rPr>
            <a:t>Ahmet HAYAT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 dirty="0">
              <a:solidFill>
                <a:sysClr val="windowText" lastClr="000000"/>
              </a:solidFill>
            </a:rPr>
            <a:t>(Boş Kadroya Vekaleten)</a:t>
          </a:r>
        </a:p>
      </dsp:txBody>
      <dsp:txXfrm>
        <a:off x="6190314" y="1022986"/>
        <a:ext cx="1439970" cy="719985"/>
      </dsp:txXfrm>
    </dsp:sp>
    <dsp:sp modelId="{391F4C66-FA5F-424C-81D9-5A56FF31F462}">
      <dsp:nvSpPr>
        <dsp:cNvPr id="0" name=""/>
        <dsp:cNvSpPr/>
      </dsp:nvSpPr>
      <dsp:spPr>
        <a:xfrm>
          <a:off x="6550307" y="2045364"/>
          <a:ext cx="1439970" cy="7199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>
              <a:solidFill>
                <a:sysClr val="windowText" lastClr="000000"/>
              </a:solidFill>
            </a:rPr>
            <a:t>İnşaat ve Emlak</a:t>
          </a:r>
        </a:p>
      </dsp:txBody>
      <dsp:txXfrm>
        <a:off x="6550307" y="2045364"/>
        <a:ext cx="1439970" cy="719985"/>
      </dsp:txXfrm>
    </dsp:sp>
    <dsp:sp modelId="{9CF8493A-8274-496B-8714-3EBF601EF7A1}">
      <dsp:nvSpPr>
        <dsp:cNvPr id="0" name=""/>
        <dsp:cNvSpPr/>
      </dsp:nvSpPr>
      <dsp:spPr>
        <a:xfrm>
          <a:off x="6550307" y="3067743"/>
          <a:ext cx="1439970" cy="7199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>
              <a:solidFill>
                <a:sysClr val="windowText" lastClr="000000"/>
              </a:solidFill>
            </a:rPr>
            <a:t>Destek Hizmetleri</a:t>
          </a:r>
        </a:p>
      </dsp:txBody>
      <dsp:txXfrm>
        <a:off x="6550307" y="3067743"/>
        <a:ext cx="1439970" cy="719985"/>
      </dsp:txXfrm>
    </dsp:sp>
    <dsp:sp modelId="{0401659C-7277-432E-A3BE-F4654AAA162A}">
      <dsp:nvSpPr>
        <dsp:cNvPr id="0" name=""/>
        <dsp:cNvSpPr/>
      </dsp:nvSpPr>
      <dsp:spPr>
        <a:xfrm>
          <a:off x="6550307" y="4090122"/>
          <a:ext cx="1439970" cy="7199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>
              <a:solidFill>
                <a:sysClr val="windowText" lastClr="000000"/>
              </a:solidFill>
            </a:rPr>
            <a:t>İş Sağlığı ve Güvenliği</a:t>
          </a:r>
        </a:p>
      </dsp:txBody>
      <dsp:txXfrm>
        <a:off x="6550307" y="4090122"/>
        <a:ext cx="1439970" cy="7199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5659" cy="493634"/>
          </a:xfrm>
          <a:prstGeom prst="rect">
            <a:avLst/>
          </a:prstGeom>
        </p:spPr>
        <p:txBody>
          <a:bodyPr vert="horz" lIns="90722" tIns="45361" rIns="90722" bIns="45361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6" y="2"/>
            <a:ext cx="2945659" cy="493634"/>
          </a:xfrm>
          <a:prstGeom prst="rect">
            <a:avLst/>
          </a:prstGeom>
        </p:spPr>
        <p:txBody>
          <a:bodyPr vert="horz" lIns="90722" tIns="45361" rIns="90722" bIns="45361" rtlCol="0"/>
          <a:lstStyle>
            <a:lvl1pPr algn="r">
              <a:defRPr sz="1200"/>
            </a:lvl1pPr>
          </a:lstStyle>
          <a:p>
            <a:fld id="{726FCE2E-94B5-496C-9B59-A765F97A61C3}" type="datetimeFigureOut">
              <a:rPr lang="tr-TR" smtClean="0"/>
              <a:pPr/>
              <a:t>14.01.2021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3" y="9377317"/>
            <a:ext cx="2945659" cy="493634"/>
          </a:xfrm>
          <a:prstGeom prst="rect">
            <a:avLst/>
          </a:prstGeom>
        </p:spPr>
        <p:txBody>
          <a:bodyPr vert="horz" lIns="90722" tIns="45361" rIns="90722" bIns="45361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6" y="9377317"/>
            <a:ext cx="2945659" cy="493634"/>
          </a:xfrm>
          <a:prstGeom prst="rect">
            <a:avLst/>
          </a:prstGeom>
        </p:spPr>
        <p:txBody>
          <a:bodyPr vert="horz" lIns="90722" tIns="45361" rIns="90722" bIns="45361" rtlCol="0" anchor="b"/>
          <a:lstStyle>
            <a:lvl1pPr algn="r">
              <a:defRPr sz="1200"/>
            </a:lvl1pPr>
          </a:lstStyle>
          <a:p>
            <a:fld id="{ED33CD68-832B-42E7-8F94-4D5AB59B86D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31757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5659" cy="493634"/>
          </a:xfrm>
          <a:prstGeom prst="rect">
            <a:avLst/>
          </a:prstGeom>
        </p:spPr>
        <p:txBody>
          <a:bodyPr vert="horz" lIns="90722" tIns="45361" rIns="90722" bIns="45361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6" y="2"/>
            <a:ext cx="2945659" cy="493634"/>
          </a:xfrm>
          <a:prstGeom prst="rect">
            <a:avLst/>
          </a:prstGeom>
        </p:spPr>
        <p:txBody>
          <a:bodyPr vert="horz" lIns="90722" tIns="45361" rIns="90722" bIns="45361" rtlCol="0"/>
          <a:lstStyle>
            <a:lvl1pPr algn="r">
              <a:defRPr sz="1200"/>
            </a:lvl1pPr>
          </a:lstStyle>
          <a:p>
            <a:fld id="{60D1CBAB-091C-4DCB-801C-2DE7A38BE5FC}" type="datetimeFigureOut">
              <a:rPr lang="tr-TR" smtClean="0"/>
              <a:pPr/>
              <a:t>14.01.2021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928688" y="739775"/>
            <a:ext cx="4940300" cy="3705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22" tIns="45361" rIns="90722" bIns="45361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689518"/>
            <a:ext cx="5438140" cy="4442698"/>
          </a:xfrm>
          <a:prstGeom prst="rect">
            <a:avLst/>
          </a:prstGeom>
        </p:spPr>
        <p:txBody>
          <a:bodyPr vert="horz" lIns="90722" tIns="45361" rIns="90722" bIns="45361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3" y="9377317"/>
            <a:ext cx="2945659" cy="493634"/>
          </a:xfrm>
          <a:prstGeom prst="rect">
            <a:avLst/>
          </a:prstGeom>
        </p:spPr>
        <p:txBody>
          <a:bodyPr vert="horz" lIns="90722" tIns="45361" rIns="90722" bIns="45361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6" y="9377317"/>
            <a:ext cx="2945659" cy="493634"/>
          </a:xfrm>
          <a:prstGeom prst="rect">
            <a:avLst/>
          </a:prstGeom>
        </p:spPr>
        <p:txBody>
          <a:bodyPr vert="horz" lIns="90722" tIns="45361" rIns="90722" bIns="45361" rtlCol="0" anchor="b"/>
          <a:lstStyle>
            <a:lvl1pPr algn="r">
              <a:defRPr sz="1200"/>
            </a:lvl1pPr>
          </a:lstStyle>
          <a:p>
            <a:fld id="{02CC6E65-7A9C-4CBB-8818-74CFFF2DF0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42360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C6E65-7A9C-4CBB-8818-74CFFF2DF006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24975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+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C6E65-7A9C-4CBB-8818-74CFFF2DF006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30190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+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C6E65-7A9C-4CBB-8818-74CFFF2DF006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97585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+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C6E65-7A9C-4CBB-8818-74CFFF2DF006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26158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+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C6E65-7A9C-4CBB-8818-74CFFF2DF006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71035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+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C6E65-7A9C-4CBB-8818-74CFFF2DF006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0469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+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C6E65-7A9C-4CBB-8818-74CFFF2DF006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3027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+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C6E65-7A9C-4CBB-8818-74CFFF2DF006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2497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+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C6E65-7A9C-4CBB-8818-74CFFF2DF006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75933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+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C6E65-7A9C-4CBB-8818-74CFFF2DF006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7061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+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C6E65-7A9C-4CBB-8818-74CFFF2DF006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14715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+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C6E65-7A9C-4CBB-8818-74CFFF2DF006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03057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+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C6E65-7A9C-4CBB-8818-74CFFF2DF006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60870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+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C6E65-7A9C-4CBB-8818-74CFFF2DF006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20723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+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C6E65-7A9C-4CBB-8818-74CFFF2DF006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8002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666C0-8E9F-4058-9BE3-3013750D93D7}" type="datetime1">
              <a:rPr lang="tr-TR" smtClean="0"/>
              <a:pPr/>
              <a:t>14.01.2021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B7261-9E0F-44B7-806A-4179169EA78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666C0-8E9F-4058-9BE3-3013750D93D7}" type="datetime1">
              <a:rPr lang="tr-TR" smtClean="0"/>
              <a:pPr/>
              <a:t>14.01.2021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B7261-9E0F-44B7-806A-4179169EA78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666C0-8E9F-4058-9BE3-3013750D93D7}" type="datetime1">
              <a:rPr lang="tr-TR" smtClean="0"/>
              <a:pPr/>
              <a:t>14.01.2021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B7261-9E0F-44B7-806A-4179169EA78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666C0-8E9F-4058-9BE3-3013750D93D7}" type="datetime1">
              <a:rPr lang="tr-TR" smtClean="0"/>
              <a:pPr/>
              <a:t>14.01.2021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B7261-9E0F-44B7-806A-4179169EA78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</p:spTree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666C0-8E9F-4058-9BE3-3013750D93D7}" type="datetime1">
              <a:rPr lang="tr-TR" smtClean="0"/>
              <a:pPr/>
              <a:t>14.01.2021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B7261-9E0F-44B7-806A-4179169EA78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666C0-8E9F-4058-9BE3-3013750D93D7}" type="datetime1">
              <a:rPr lang="tr-TR" smtClean="0"/>
              <a:pPr/>
              <a:t>14.01.2021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B7261-9E0F-44B7-806A-4179169EA78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666C0-8E9F-4058-9BE3-3013750D93D7}" type="datetime1">
              <a:rPr lang="tr-TR" smtClean="0"/>
              <a:pPr/>
              <a:t>14.01.2021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B7261-9E0F-44B7-806A-4179169EA78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666C0-8E9F-4058-9BE3-3013750D93D7}" type="datetime1">
              <a:rPr lang="tr-TR" smtClean="0"/>
              <a:pPr/>
              <a:t>14.01.2021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B7261-9E0F-44B7-806A-4179169EA78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666C0-8E9F-4058-9BE3-3013750D93D7}" type="datetime1">
              <a:rPr lang="tr-TR" smtClean="0"/>
              <a:pPr/>
              <a:t>14.01.2021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B7261-9E0F-44B7-806A-4179169EA78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666C0-8E9F-4058-9BE3-3013750D93D7}" type="datetime1">
              <a:rPr lang="tr-TR" smtClean="0"/>
              <a:pPr/>
              <a:t>14.01.2021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B7261-9E0F-44B7-806A-4179169EA78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666C0-8E9F-4058-9BE3-3013750D93D7}" type="datetime1">
              <a:rPr lang="tr-TR" smtClean="0"/>
              <a:pPr/>
              <a:t>14.01.2021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B7261-9E0F-44B7-806A-4179169EA78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6E666C0-8E9F-4058-9BE3-3013750D93D7}" type="datetime1">
              <a:rPr lang="tr-TR" smtClean="0"/>
              <a:pPr/>
              <a:t>14.01.2021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0CB7261-9E0F-44B7-806A-4179169EA78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</p:sldLayoutIdLst>
  <p:hf sldNum="0" hd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png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8000"/>
                <a:shade val="90000"/>
                <a:satMod val="160000"/>
                <a:lumMod val="100000"/>
              </a:schemeClr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bakanlik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9176" y="116632"/>
            <a:ext cx="837320" cy="826156"/>
          </a:xfrm>
          <a:prstGeom prst="rect">
            <a:avLst/>
          </a:prstGeom>
        </p:spPr>
      </p:pic>
      <p:sp>
        <p:nvSpPr>
          <p:cNvPr id="7" name="6 Yuvarlatılmış Dikdörtgen"/>
          <p:cNvSpPr/>
          <p:nvPr/>
        </p:nvSpPr>
        <p:spPr>
          <a:xfrm>
            <a:off x="1348469" y="116632"/>
            <a:ext cx="6751923" cy="414535"/>
          </a:xfrm>
          <a:prstGeom prst="roundRect">
            <a:avLst/>
          </a:prstGeom>
          <a:ln>
            <a:solidFill>
              <a:schemeClr val="accent2">
                <a:lumMod val="50000"/>
              </a:schemeClr>
            </a:solidFill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5 Metin kutusu"/>
          <p:cNvSpPr txBox="1"/>
          <p:nvPr/>
        </p:nvSpPr>
        <p:spPr>
          <a:xfrm>
            <a:off x="1331640" y="184793"/>
            <a:ext cx="6768752" cy="34624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tr-TR" sz="1650" spc="300" dirty="0">
                <a:solidFill>
                  <a:schemeClr val="bg1"/>
                </a:solidFill>
                <a:latin typeface="Arial Black" panose="020B0A04020102020204" pitchFamily="34" charset="0"/>
              </a:rPr>
              <a:t>ALTIEYLÜL İLÇE MİLLÎ EĞİTİM MÜDÜRLÜĞÜ</a:t>
            </a:r>
          </a:p>
        </p:txBody>
      </p:sp>
      <p:sp>
        <p:nvSpPr>
          <p:cNvPr id="11" name="6 Yuvarlatılmış Dikdörtgen"/>
          <p:cNvSpPr/>
          <p:nvPr/>
        </p:nvSpPr>
        <p:spPr>
          <a:xfrm>
            <a:off x="0" y="6119585"/>
            <a:ext cx="9144000" cy="45719"/>
          </a:xfrm>
          <a:prstGeom prst="roundRect">
            <a:avLst/>
          </a:prstGeom>
          <a:solidFill>
            <a:schemeClr val="accent2">
              <a:lumMod val="75000"/>
              <a:alpha val="46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3" name="TextBox 2"/>
          <p:cNvSpPr txBox="1"/>
          <p:nvPr/>
        </p:nvSpPr>
        <p:spPr>
          <a:xfrm>
            <a:off x="1204452" y="573548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4" name="Dikdörtgen 3"/>
          <p:cNvSpPr/>
          <p:nvPr/>
        </p:nvSpPr>
        <p:spPr>
          <a:xfrm>
            <a:off x="0" y="1628800"/>
            <a:ext cx="9144000" cy="3739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4400" b="1" dirty="0">
                <a:solidFill>
                  <a:srgbClr val="0C02D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ALTIEYLÜL </a:t>
            </a:r>
          </a:p>
          <a:p>
            <a:pPr algn="ctr">
              <a:lnSpc>
                <a:spcPct val="150000"/>
              </a:lnSpc>
            </a:pPr>
            <a:r>
              <a:rPr lang="tr-TR" sz="4000" b="1" dirty="0">
                <a:solidFill>
                  <a:srgbClr val="0C02D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İLÇE MİLLİ EĞİTİM MÜDÜRLÜĞÜ</a:t>
            </a:r>
          </a:p>
          <a:p>
            <a:pPr algn="ctr">
              <a:lnSpc>
                <a:spcPct val="150000"/>
              </a:lnSpc>
            </a:pPr>
            <a:r>
              <a:rPr lang="tr-TR" sz="5400" b="1" dirty="0">
                <a:solidFill>
                  <a:srgbClr val="0C02D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BRİFİNGİ</a:t>
            </a:r>
          </a:p>
          <a:p>
            <a:pPr algn="ctr">
              <a:lnSpc>
                <a:spcPct val="150000"/>
              </a:lnSpc>
            </a:pPr>
            <a:r>
              <a:rPr lang="tr-TR" sz="2000" b="1" dirty="0">
                <a:solidFill>
                  <a:srgbClr val="0C02D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01.01.2021</a:t>
            </a:r>
          </a:p>
        </p:txBody>
      </p:sp>
      <p:pic>
        <p:nvPicPr>
          <p:cNvPr id="13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980" y="109984"/>
            <a:ext cx="838882" cy="832804"/>
          </a:xfrm>
          <a:prstGeom prst="rect">
            <a:avLst/>
          </a:prstGeom>
        </p:spPr>
      </p:pic>
      <p:pic>
        <p:nvPicPr>
          <p:cNvPr id="14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857" y="6192688"/>
            <a:ext cx="697752" cy="692696"/>
          </a:xfrm>
          <a:prstGeom prst="rect">
            <a:avLst/>
          </a:prstGeom>
        </p:spPr>
      </p:pic>
      <p:sp>
        <p:nvSpPr>
          <p:cNvPr id="15" name="Metin kutusu 14"/>
          <p:cNvSpPr txBox="1"/>
          <p:nvPr/>
        </p:nvSpPr>
        <p:spPr>
          <a:xfrm>
            <a:off x="1331640" y="6259378"/>
            <a:ext cx="759995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49263" algn="l"/>
                <a:tab pos="534988" algn="l"/>
                <a:tab pos="2324100" algn="l"/>
                <a:tab pos="3230563" algn="l"/>
                <a:tab pos="3313113" algn="l"/>
                <a:tab pos="5475288" algn="l"/>
                <a:tab pos="6105525" algn="l"/>
                <a:tab pos="6173788" algn="l"/>
              </a:tabLst>
            </a:pP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Adres	:	Bahçelievler </a:t>
            </a:r>
            <a:r>
              <a:rPr lang="tr-TR" sz="1000" dirty="0" err="1">
                <a:solidFill>
                  <a:prstClr val="black"/>
                </a:solidFill>
                <a:latin typeface="Calibri" panose="020F0502020204030204" pitchFamily="34" charset="0"/>
              </a:rPr>
              <a:t>Mh</a:t>
            </a: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. Sanat Okulu Cad. No:1/18	E-Posta                            : altieylul10@meb.gov.tr	</a:t>
            </a:r>
          </a:p>
          <a:p>
            <a:pPr>
              <a:tabLst>
                <a:tab pos="449263" algn="l"/>
                <a:tab pos="534988" algn="l"/>
                <a:tab pos="2324100" algn="l"/>
                <a:tab pos="3230563" algn="l"/>
                <a:tab pos="3313113" algn="l"/>
                <a:tab pos="5475288" algn="l"/>
                <a:tab pos="6105525" algn="l"/>
                <a:tab pos="6173788" algn="l"/>
              </a:tabLst>
            </a:pP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Telefon	:	0 266 244 45 11 / 95 / 99	                        	Elektronik Ağ                  : altieylul.meb.gov.tr	</a:t>
            </a:r>
          </a:p>
          <a:p>
            <a:pPr>
              <a:tabLst>
                <a:tab pos="449263" algn="l"/>
                <a:tab pos="534988" algn="l"/>
                <a:tab pos="2324100" algn="l"/>
                <a:tab pos="3230563" algn="l"/>
                <a:tab pos="3313113" algn="l"/>
                <a:tab pos="5475288" algn="l"/>
                <a:tab pos="6105525" algn="l"/>
                <a:tab pos="6173788" algn="l"/>
              </a:tabLst>
            </a:pP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Faks	:	0266 244 87 62		Facebook                        </a:t>
            </a:r>
            <a:r>
              <a:rPr lang="tr-TR" sz="5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: </a:t>
            </a:r>
            <a:r>
              <a:rPr lang="tr-TR" sz="1000" dirty="0" err="1">
                <a:solidFill>
                  <a:prstClr val="black"/>
                </a:solidFill>
                <a:latin typeface="Calibri" panose="020F0502020204030204" pitchFamily="34" charset="0"/>
              </a:rPr>
              <a:t>Altıeylül</a:t>
            </a: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 İlçe </a:t>
            </a:r>
            <a:r>
              <a:rPr lang="tr-TR" sz="1000" dirty="0" err="1">
                <a:solidFill>
                  <a:prstClr val="black"/>
                </a:solidFill>
                <a:latin typeface="Calibri" panose="020F0502020204030204" pitchFamily="34" charset="0"/>
              </a:rPr>
              <a:t>Mem</a:t>
            </a:r>
            <a:endParaRPr lang="tr-TR" sz="10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5213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bakanlik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9176" y="116632"/>
            <a:ext cx="837320" cy="826156"/>
          </a:xfrm>
          <a:prstGeom prst="rect">
            <a:avLst/>
          </a:prstGeom>
        </p:spPr>
      </p:pic>
      <p:sp>
        <p:nvSpPr>
          <p:cNvPr id="7" name="6 Yuvarlatılmış Dikdörtgen"/>
          <p:cNvSpPr/>
          <p:nvPr/>
        </p:nvSpPr>
        <p:spPr>
          <a:xfrm>
            <a:off x="1348469" y="116632"/>
            <a:ext cx="6751923" cy="414535"/>
          </a:xfrm>
          <a:prstGeom prst="roundRect">
            <a:avLst/>
          </a:prstGeom>
          <a:ln>
            <a:solidFill>
              <a:schemeClr val="accent2">
                <a:lumMod val="50000"/>
              </a:schemeClr>
            </a:solidFill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1" name="6 Yuvarlatılmış Dikdörtgen"/>
          <p:cNvSpPr/>
          <p:nvPr/>
        </p:nvSpPr>
        <p:spPr>
          <a:xfrm>
            <a:off x="0" y="6119585"/>
            <a:ext cx="9144000" cy="45719"/>
          </a:xfrm>
          <a:prstGeom prst="roundRect">
            <a:avLst/>
          </a:prstGeom>
          <a:solidFill>
            <a:schemeClr val="accent2">
              <a:lumMod val="75000"/>
              <a:alpha val="46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3" name="TextBox 2"/>
          <p:cNvSpPr txBox="1"/>
          <p:nvPr/>
        </p:nvSpPr>
        <p:spPr>
          <a:xfrm>
            <a:off x="1204452" y="573548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graphicFrame>
        <p:nvGraphicFramePr>
          <p:cNvPr id="13" name="Tablo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889112"/>
              </p:ext>
            </p:extLst>
          </p:nvPr>
        </p:nvGraphicFramePr>
        <p:xfrm>
          <a:off x="202094" y="1381546"/>
          <a:ext cx="8739814" cy="4628773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2641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525">
                  <a:extLst>
                    <a:ext uri="{9D8B030D-6E8A-4147-A177-3AD203B41FA5}">
                      <a16:colId xmlns:a16="http://schemas.microsoft.com/office/drawing/2014/main" val="3782355996"/>
                    </a:ext>
                  </a:extLst>
                </a:gridCol>
              </a:tblGrid>
              <a:tr h="454232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ORTAOKUL</a:t>
                      </a:r>
                      <a:endParaRPr lang="tr-TR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 anchor="ctr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dirty="0"/>
                    </a:p>
                  </a:txBody>
                  <a:tcPr anchor="ctr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dirty="0"/>
                    </a:p>
                  </a:txBody>
                  <a:tcPr anchor="ctr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5063">
                <a:tc rowSpan="2"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Açıklama</a:t>
                      </a:r>
                      <a:endParaRPr lang="tr-TR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Resmi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tr-TR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Özel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Toplam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323335"/>
                  </a:ext>
                </a:extLst>
              </a:tr>
              <a:tr h="552898">
                <a:tc vMerge="1">
                  <a:txBody>
                    <a:bodyPr/>
                    <a:lstStyle/>
                    <a:p>
                      <a:pPr algn="ctr"/>
                      <a:endParaRPr lang="tr-TR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800" kern="1200" dirty="0">
                          <a:solidFill>
                            <a:schemeClr val="tx1"/>
                          </a:solidFill>
                          <a:effectLst/>
                        </a:rPr>
                        <a:t>Ortaokul</a:t>
                      </a:r>
                      <a:endParaRPr lang="tr-TR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800" kern="1200" dirty="0">
                          <a:solidFill>
                            <a:schemeClr val="tx1"/>
                          </a:solidFill>
                          <a:effectLst/>
                        </a:rPr>
                        <a:t>İmam Hatip Ortaokulu</a:t>
                      </a:r>
                      <a:endParaRPr lang="tr-TR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tr-TR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tr-TR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274">
                <a:tc>
                  <a:txBody>
                    <a:bodyPr/>
                    <a:lstStyle/>
                    <a:p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Kurum Sayısı</a:t>
                      </a:r>
                      <a:endParaRPr lang="tr-TR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5401">
                <a:tc>
                  <a:txBody>
                    <a:bodyPr/>
                    <a:lstStyle/>
                    <a:p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Öğrenci Sayısı</a:t>
                      </a:r>
                      <a:endParaRPr lang="tr-TR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>
                          <a:solidFill>
                            <a:schemeClr val="tx1"/>
                          </a:solidFill>
                          <a:effectLst/>
                        </a:rPr>
                        <a:t>7473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>
                          <a:solidFill>
                            <a:schemeClr val="tx1"/>
                          </a:solidFill>
                          <a:effectLst/>
                        </a:rPr>
                        <a:t>349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>
                          <a:solidFill>
                            <a:schemeClr val="tx1"/>
                          </a:solidFill>
                          <a:effectLst/>
                        </a:rPr>
                        <a:t>759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>
                          <a:solidFill>
                            <a:schemeClr val="tx1"/>
                          </a:solidFill>
                          <a:effectLst/>
                        </a:rPr>
                        <a:t>8581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3201">
                <a:tc>
                  <a:txBody>
                    <a:bodyPr/>
                    <a:lstStyle/>
                    <a:p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Öğretmen</a:t>
                      </a:r>
                      <a:r>
                        <a:rPr lang="tr-TR" baseline="0" dirty="0">
                          <a:solidFill>
                            <a:schemeClr val="tx1"/>
                          </a:solidFill>
                          <a:effectLst/>
                        </a:rPr>
                        <a:t> Sayısı</a:t>
                      </a:r>
                      <a:endParaRPr lang="tr-TR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>
                          <a:solidFill>
                            <a:schemeClr val="tx1"/>
                          </a:solidFill>
                          <a:effectLst/>
                        </a:rPr>
                        <a:t>610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>
                          <a:solidFill>
                            <a:schemeClr val="tx1"/>
                          </a:solidFill>
                          <a:effectLst/>
                        </a:rPr>
                        <a:t>105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>
                          <a:solidFill>
                            <a:schemeClr val="tx1"/>
                          </a:solidFill>
                          <a:effectLst/>
                        </a:rPr>
                        <a:t>746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9821">
                <a:tc>
                  <a:txBody>
                    <a:bodyPr/>
                    <a:lstStyle/>
                    <a:p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Şube Sayısı</a:t>
                      </a:r>
                      <a:endParaRPr lang="tr-TR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tr-TR" b="0" dirty="0">
                          <a:solidFill>
                            <a:schemeClr val="tx1"/>
                          </a:solidFill>
                          <a:effectLst/>
                        </a:rPr>
                        <a:t>401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r-TR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r-TR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r-TR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Şube Başına Düşen Öğrenci Sayısı</a:t>
                      </a:r>
                      <a:endParaRPr lang="tr-TR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tr-TR" b="0" dirty="0">
                          <a:solidFill>
                            <a:schemeClr val="tx1"/>
                          </a:solidFill>
                          <a:effectLst/>
                        </a:rPr>
                        <a:t>21,40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r-TR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r-TR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r-TR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3201">
                <a:tc>
                  <a:txBody>
                    <a:bodyPr/>
                    <a:lstStyle/>
                    <a:p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Özel Okul Oranı</a:t>
                      </a:r>
                      <a:endParaRPr lang="tr-TR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tr-TR" b="0" dirty="0">
                          <a:solidFill>
                            <a:schemeClr val="tx1"/>
                          </a:solidFill>
                          <a:effectLst/>
                        </a:rPr>
                        <a:t>8,85%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r-TR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5995">
                <a:tc>
                  <a:txBody>
                    <a:bodyPr/>
                    <a:lstStyle/>
                    <a:p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Okullaşma Oranı</a:t>
                      </a:r>
                      <a:endParaRPr lang="tr-TR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tr-TR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r-TR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4" name="Dikdörtgen 13"/>
          <p:cNvSpPr/>
          <p:nvPr/>
        </p:nvSpPr>
        <p:spPr>
          <a:xfrm>
            <a:off x="2409361" y="704890"/>
            <a:ext cx="461331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ORTAOKULLARIMIZ</a:t>
            </a:r>
          </a:p>
        </p:txBody>
      </p:sp>
      <p:pic>
        <p:nvPicPr>
          <p:cNvPr id="16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980" y="109984"/>
            <a:ext cx="838882" cy="832804"/>
          </a:xfrm>
          <a:prstGeom prst="rect">
            <a:avLst/>
          </a:prstGeom>
        </p:spPr>
      </p:pic>
      <p:pic>
        <p:nvPicPr>
          <p:cNvPr id="18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857" y="6192688"/>
            <a:ext cx="697752" cy="692696"/>
          </a:xfrm>
          <a:prstGeom prst="rect">
            <a:avLst/>
          </a:prstGeom>
        </p:spPr>
      </p:pic>
      <p:sp>
        <p:nvSpPr>
          <p:cNvPr id="15" name="Metin kutusu 14">
            <a:extLst>
              <a:ext uri="{FF2B5EF4-FFF2-40B4-BE49-F238E27FC236}">
                <a16:creationId xmlns:a16="http://schemas.microsoft.com/office/drawing/2014/main" id="{2195C960-6951-46BD-A5D6-5DB0D46EBCEC}"/>
              </a:ext>
            </a:extLst>
          </p:cNvPr>
          <p:cNvSpPr txBox="1"/>
          <p:nvPr/>
        </p:nvSpPr>
        <p:spPr>
          <a:xfrm>
            <a:off x="1331640" y="6259378"/>
            <a:ext cx="759995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49263" algn="l"/>
                <a:tab pos="534988" algn="l"/>
                <a:tab pos="2324100" algn="l"/>
                <a:tab pos="3230563" algn="l"/>
                <a:tab pos="3313113" algn="l"/>
                <a:tab pos="5475288" algn="l"/>
                <a:tab pos="6105525" algn="l"/>
                <a:tab pos="6173788" algn="l"/>
              </a:tabLst>
            </a:pP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Adres	:	Bahçelievler </a:t>
            </a:r>
            <a:r>
              <a:rPr lang="tr-TR" sz="1000" dirty="0" err="1">
                <a:solidFill>
                  <a:prstClr val="black"/>
                </a:solidFill>
                <a:latin typeface="Calibri" panose="020F0502020204030204" pitchFamily="34" charset="0"/>
              </a:rPr>
              <a:t>Mh</a:t>
            </a: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. Sanat Okulu Cad. No:1/18	E-Posta                            : altieylul10@meb.gov.tr	</a:t>
            </a:r>
          </a:p>
          <a:p>
            <a:pPr>
              <a:tabLst>
                <a:tab pos="449263" algn="l"/>
                <a:tab pos="534988" algn="l"/>
                <a:tab pos="2324100" algn="l"/>
                <a:tab pos="3230563" algn="l"/>
                <a:tab pos="3313113" algn="l"/>
                <a:tab pos="5475288" algn="l"/>
                <a:tab pos="6105525" algn="l"/>
                <a:tab pos="6173788" algn="l"/>
              </a:tabLst>
            </a:pP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Telefon	:	0 266 244 45 11 / 95 / 99	                        	Elektronik Ağ                  : altieylul.meb.gov.tr	</a:t>
            </a:r>
          </a:p>
          <a:p>
            <a:pPr>
              <a:tabLst>
                <a:tab pos="449263" algn="l"/>
                <a:tab pos="534988" algn="l"/>
                <a:tab pos="2324100" algn="l"/>
                <a:tab pos="3230563" algn="l"/>
                <a:tab pos="3313113" algn="l"/>
                <a:tab pos="5475288" algn="l"/>
                <a:tab pos="6105525" algn="l"/>
                <a:tab pos="6173788" algn="l"/>
              </a:tabLst>
            </a:pP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Faks	:	0266 244 87 62		Facebook                        </a:t>
            </a:r>
            <a:r>
              <a:rPr lang="tr-TR" sz="5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: </a:t>
            </a:r>
            <a:r>
              <a:rPr lang="tr-TR" sz="1000" dirty="0" err="1">
                <a:solidFill>
                  <a:prstClr val="black"/>
                </a:solidFill>
                <a:latin typeface="Calibri" panose="020F0502020204030204" pitchFamily="34" charset="0"/>
              </a:rPr>
              <a:t>Altıeylül</a:t>
            </a: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 İlçe </a:t>
            </a:r>
            <a:r>
              <a:rPr lang="tr-TR" sz="1000" dirty="0" err="1">
                <a:solidFill>
                  <a:prstClr val="black"/>
                </a:solidFill>
                <a:latin typeface="Calibri" panose="020F0502020204030204" pitchFamily="34" charset="0"/>
              </a:rPr>
              <a:t>Mem</a:t>
            </a:r>
            <a:endParaRPr lang="tr-TR" sz="10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5 Metin kutusu">
            <a:extLst>
              <a:ext uri="{FF2B5EF4-FFF2-40B4-BE49-F238E27FC236}">
                <a16:creationId xmlns:a16="http://schemas.microsoft.com/office/drawing/2014/main" id="{FB71A317-6244-4F38-8913-D53EC4176F77}"/>
              </a:ext>
            </a:extLst>
          </p:cNvPr>
          <p:cNvSpPr txBox="1"/>
          <p:nvPr/>
        </p:nvSpPr>
        <p:spPr>
          <a:xfrm>
            <a:off x="1331640" y="184793"/>
            <a:ext cx="6768752" cy="34624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tr-TR" sz="1650" spc="300" dirty="0">
                <a:solidFill>
                  <a:schemeClr val="bg1"/>
                </a:solidFill>
                <a:latin typeface="Arial Black" panose="020B0A04020102020204" pitchFamily="34" charset="0"/>
              </a:rPr>
              <a:t>ALTIEYLÜL İLÇE MİLLÎ EĞİTİM MÜDÜRLÜĞÜ</a:t>
            </a:r>
          </a:p>
        </p:txBody>
      </p:sp>
    </p:spTree>
    <p:extLst>
      <p:ext uri="{BB962C8B-B14F-4D97-AF65-F5344CB8AC3E}">
        <p14:creationId xmlns:p14="http://schemas.microsoft.com/office/powerpoint/2010/main" val="22784568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bakanlik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9176" y="116632"/>
            <a:ext cx="837320" cy="826156"/>
          </a:xfrm>
          <a:prstGeom prst="rect">
            <a:avLst/>
          </a:prstGeom>
        </p:spPr>
      </p:pic>
      <p:sp>
        <p:nvSpPr>
          <p:cNvPr id="7" name="6 Yuvarlatılmış Dikdörtgen"/>
          <p:cNvSpPr/>
          <p:nvPr/>
        </p:nvSpPr>
        <p:spPr>
          <a:xfrm>
            <a:off x="1348469" y="116632"/>
            <a:ext cx="6751923" cy="414535"/>
          </a:xfrm>
          <a:prstGeom prst="roundRect">
            <a:avLst/>
          </a:prstGeom>
          <a:ln>
            <a:solidFill>
              <a:schemeClr val="accent2">
                <a:lumMod val="50000"/>
              </a:schemeClr>
            </a:solidFill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1" name="6 Yuvarlatılmış Dikdörtgen"/>
          <p:cNvSpPr/>
          <p:nvPr/>
        </p:nvSpPr>
        <p:spPr>
          <a:xfrm>
            <a:off x="0" y="6119585"/>
            <a:ext cx="9144000" cy="45719"/>
          </a:xfrm>
          <a:prstGeom prst="roundRect">
            <a:avLst/>
          </a:prstGeom>
          <a:solidFill>
            <a:schemeClr val="accent2">
              <a:lumMod val="75000"/>
              <a:alpha val="46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857" y="6192688"/>
            <a:ext cx="697752" cy="69269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04452" y="573548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15" name="Dikdörtgen 14"/>
          <p:cNvSpPr/>
          <p:nvPr/>
        </p:nvSpPr>
        <p:spPr>
          <a:xfrm>
            <a:off x="2409364" y="476672"/>
            <a:ext cx="461331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ortaOKULLARIMIZ</a:t>
            </a:r>
            <a:endParaRPr lang="tr-TR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980" y="109984"/>
            <a:ext cx="838882" cy="832804"/>
          </a:xfrm>
          <a:prstGeom prst="rect">
            <a:avLst/>
          </a:prstGeom>
        </p:spPr>
      </p:pic>
      <p:sp>
        <p:nvSpPr>
          <p:cNvPr id="12" name="Metin kutusu 11">
            <a:extLst>
              <a:ext uri="{FF2B5EF4-FFF2-40B4-BE49-F238E27FC236}">
                <a16:creationId xmlns:a16="http://schemas.microsoft.com/office/drawing/2014/main" id="{6060167C-DE0B-4A65-81CE-110789E85441}"/>
              </a:ext>
            </a:extLst>
          </p:cNvPr>
          <p:cNvSpPr txBox="1"/>
          <p:nvPr/>
        </p:nvSpPr>
        <p:spPr>
          <a:xfrm>
            <a:off x="1331640" y="6259378"/>
            <a:ext cx="759995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49263" algn="l"/>
                <a:tab pos="534988" algn="l"/>
                <a:tab pos="2324100" algn="l"/>
                <a:tab pos="3230563" algn="l"/>
                <a:tab pos="3313113" algn="l"/>
                <a:tab pos="5475288" algn="l"/>
                <a:tab pos="6105525" algn="l"/>
                <a:tab pos="6173788" algn="l"/>
              </a:tabLst>
            </a:pP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Adres	:	Bahçelievler </a:t>
            </a:r>
            <a:r>
              <a:rPr lang="tr-TR" sz="1000" dirty="0" err="1">
                <a:solidFill>
                  <a:prstClr val="black"/>
                </a:solidFill>
                <a:latin typeface="Calibri" panose="020F0502020204030204" pitchFamily="34" charset="0"/>
              </a:rPr>
              <a:t>Mh</a:t>
            </a: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. Sanat Okulu Cad. No:1/18	E-Posta                            : altieylul10@meb.gov.tr	</a:t>
            </a:r>
          </a:p>
          <a:p>
            <a:pPr>
              <a:tabLst>
                <a:tab pos="449263" algn="l"/>
                <a:tab pos="534988" algn="l"/>
                <a:tab pos="2324100" algn="l"/>
                <a:tab pos="3230563" algn="l"/>
                <a:tab pos="3313113" algn="l"/>
                <a:tab pos="5475288" algn="l"/>
                <a:tab pos="6105525" algn="l"/>
                <a:tab pos="6173788" algn="l"/>
              </a:tabLst>
            </a:pP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Telefon	:	0 266 244 45 11 / 95 / 99	                        	Elektronik Ağ                  : altieylul.meb.gov.tr	</a:t>
            </a:r>
          </a:p>
          <a:p>
            <a:pPr>
              <a:tabLst>
                <a:tab pos="449263" algn="l"/>
                <a:tab pos="534988" algn="l"/>
                <a:tab pos="2324100" algn="l"/>
                <a:tab pos="3230563" algn="l"/>
                <a:tab pos="3313113" algn="l"/>
                <a:tab pos="5475288" algn="l"/>
                <a:tab pos="6105525" algn="l"/>
                <a:tab pos="6173788" algn="l"/>
              </a:tabLst>
            </a:pP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Faks	:	0266 244 87 62		Facebook                        </a:t>
            </a:r>
            <a:r>
              <a:rPr lang="tr-TR" sz="5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: </a:t>
            </a:r>
            <a:r>
              <a:rPr lang="tr-TR" sz="1000" dirty="0" err="1">
                <a:solidFill>
                  <a:prstClr val="black"/>
                </a:solidFill>
                <a:latin typeface="Calibri" panose="020F0502020204030204" pitchFamily="34" charset="0"/>
              </a:rPr>
              <a:t>Altıeylül</a:t>
            </a: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 İlçe </a:t>
            </a:r>
            <a:r>
              <a:rPr lang="tr-TR" sz="1000" dirty="0" err="1">
                <a:solidFill>
                  <a:prstClr val="black"/>
                </a:solidFill>
                <a:latin typeface="Calibri" panose="020F0502020204030204" pitchFamily="34" charset="0"/>
              </a:rPr>
              <a:t>Mem</a:t>
            </a:r>
            <a:endParaRPr lang="tr-TR" sz="10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14" name="Tablo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9226402"/>
              </p:ext>
            </p:extLst>
          </p:nvPr>
        </p:nvGraphicFramePr>
        <p:xfrm>
          <a:off x="323528" y="1169078"/>
          <a:ext cx="4147154" cy="510540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474746">
                  <a:extLst>
                    <a:ext uri="{9D8B030D-6E8A-4147-A177-3AD203B41FA5}">
                      <a16:colId xmlns:a16="http://schemas.microsoft.com/office/drawing/2014/main" val="1305476128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967421484"/>
                    </a:ext>
                  </a:extLst>
                </a:gridCol>
              </a:tblGrid>
              <a:tr h="25359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S.N.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Okul Adı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Kurum Türü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Konum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fontAlgn="b"/>
                      <a:r>
                        <a:rPr lang="tr-TR" sz="1100" b="0" i="0" u="none" strike="noStrike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Ahmet </a:t>
                      </a:r>
                      <a:r>
                        <a:rPr lang="tr-TR" sz="1100" b="0" i="0" u="none" strike="noStrike" cap="all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Karatoprak</a:t>
                      </a:r>
                      <a:r>
                        <a:rPr lang="tr-TR" sz="1100" b="0" i="0" u="none" strike="noStrike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İmam Hatip Ortaokulu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İmam Hatip O.O.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Merkez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Pamukçu İmam Hatip Ortaokulu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İmam Hatip O.O.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Kırsal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9068168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Şehit Ömer Faruk Bol İmam Hatip Ortaokulu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İmam Hatip O.O.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Merkez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3349706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Altıeylül</a:t>
                      </a:r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Ortaokulu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Ortaokul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Merkez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8028264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Aslıhantepecik</a:t>
                      </a:r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Ortaokulu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Ortaokul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Kırsal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3294378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Atköy</a:t>
                      </a:r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Ortaokulu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Ortaokul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Kırsal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4016398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Ayşebacı</a:t>
                      </a:r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Köyü Şehit İsa Yavaş Ortaokulu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Ortaokul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Kırsal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5150058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Balıklı Ortaokulu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Ortaokul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Kırsal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5062699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Cumhuriyet Ortaokulu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Ortaokul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Merkez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2434755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Çandır Ortaokulu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Ortaokul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Kırsal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2115912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General Kemal Balıkesir Ortaokulu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Ortaokul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Merkez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096617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Halalca</a:t>
                      </a:r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Ortaokulu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Ortaokul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Kırsal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706388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Karamanköy</a:t>
                      </a:r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100" b="0" i="0" u="none" strike="noStrike" kern="1200" cap="all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Mehmetcik</a:t>
                      </a:r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Ortaokulu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Ortaokul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Kırsal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3076978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Karamanlar Ortaokulu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Ortaokul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Kırsal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2461269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Kesirven</a:t>
                      </a:r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Şehit Mehmet Eren ortaokulu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Ortaokul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Kırsal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7375795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Konakpınar</a:t>
                      </a:r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Köyü Şehit Jandarma Başçavuş </a:t>
                      </a:r>
                      <a:r>
                        <a:rPr lang="tr-TR" sz="1100" b="0" i="0" u="none" strike="noStrike" kern="1200" cap="all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Erbu</a:t>
                      </a:r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100" b="0" i="0" u="none" strike="noStrike" kern="1200" cap="all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Serpan</a:t>
                      </a:r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Ortaokulu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Ortaokul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Kırsal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5895485"/>
                  </a:ext>
                </a:extLst>
              </a:tr>
            </a:tbl>
          </a:graphicData>
        </a:graphic>
      </p:graphicFrame>
      <p:graphicFrame>
        <p:nvGraphicFramePr>
          <p:cNvPr id="16" name="Tablo 15">
            <a:extLst>
              <a:ext uri="{FF2B5EF4-FFF2-40B4-BE49-F238E27FC236}">
                <a16:creationId xmlns:a16="http://schemas.microsoft.com/office/drawing/2014/main" id="{D935465F-5850-4B4E-A838-DF037675EC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5180415"/>
              </p:ext>
            </p:extLst>
          </p:nvPr>
        </p:nvGraphicFramePr>
        <p:xfrm>
          <a:off x="4614698" y="1169078"/>
          <a:ext cx="4147154" cy="490347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474746">
                  <a:extLst>
                    <a:ext uri="{9D8B030D-6E8A-4147-A177-3AD203B41FA5}">
                      <a16:colId xmlns:a16="http://schemas.microsoft.com/office/drawing/2014/main" val="1305476128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967421484"/>
                    </a:ext>
                  </a:extLst>
                </a:gridCol>
              </a:tblGrid>
              <a:tr h="25359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S.N.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Okul Adı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Kurum Türü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Konum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fontAlgn="b"/>
                      <a:r>
                        <a:rPr lang="tr-TR" sz="1100" b="0" i="0" u="none" strike="noStrike" cap="all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Köylüköy</a:t>
                      </a:r>
                      <a:r>
                        <a:rPr lang="tr-TR" sz="1100" b="0" i="0" u="none" strike="noStrike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Ortaokulu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Ortaokul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Kırsal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Macarlar Ortaokulu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Ortaokul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Kırsal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Mehmet Akif Ersoy Ortaokulu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Ortaokul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Merkez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Ortamandıra</a:t>
                      </a:r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Şehit Gürel Alagöz Ortaokulu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Ortaokul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Kırsal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Ovaköy</a:t>
                      </a:r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Ortaokulu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Ortaokul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Kırsal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9512545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Pamukçu Ortaokulu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Ortaokul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Kırsal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8855295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Plevne Ortaokulu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Ortaokul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Merkez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5107684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Şehit Jandarma Uzman Çavuş Okan Dinçer Ortaokulu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Ortaokul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Merkez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1843752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Yakupköy</a:t>
                      </a:r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Ortaokulu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Ortaokul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Kırsal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3756094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Yarış Ortaokulu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Ortaokul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Merkez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5417785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Yunus Emre Ortaokulu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Ortaokul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Merkez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0586936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Zağnospaşa</a:t>
                      </a:r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Ortaokulu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Ortaokul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Merkez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493333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BALIKESİR AÇI ORTAOKULU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Türk Ortaokulu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Merkez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7279665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BALIKESİR UĞUR ORTAOKULU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Türk Ortaokulu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Merkez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3260053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BİLNET ORTAOKULU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Türk Ortaokulu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Merkez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4895063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İZ KOLEJİ SELMA CANER ORTAOKULU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Türk Ortaokulu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Merkez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3055308"/>
                  </a:ext>
                </a:extLst>
              </a:tr>
            </a:tbl>
          </a:graphicData>
        </a:graphic>
      </p:graphicFrame>
      <p:sp>
        <p:nvSpPr>
          <p:cNvPr id="13" name="5 Metin kutusu">
            <a:extLst>
              <a:ext uri="{FF2B5EF4-FFF2-40B4-BE49-F238E27FC236}">
                <a16:creationId xmlns:a16="http://schemas.microsoft.com/office/drawing/2014/main" id="{21AC5FC9-1D85-4BA7-98D6-B91FB7948696}"/>
              </a:ext>
            </a:extLst>
          </p:cNvPr>
          <p:cNvSpPr txBox="1"/>
          <p:nvPr/>
        </p:nvSpPr>
        <p:spPr>
          <a:xfrm>
            <a:off x="1331640" y="184793"/>
            <a:ext cx="6768752" cy="34624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tr-TR" sz="1650" spc="300" dirty="0">
                <a:solidFill>
                  <a:schemeClr val="bg1"/>
                </a:solidFill>
                <a:latin typeface="Arial Black" panose="020B0A04020102020204" pitchFamily="34" charset="0"/>
              </a:rPr>
              <a:t>ALTIEYLÜL İLÇE MİLLÎ EĞİTİM MÜDÜRLÜĞÜ</a:t>
            </a:r>
          </a:p>
        </p:txBody>
      </p:sp>
    </p:spTree>
    <p:extLst>
      <p:ext uri="{BB962C8B-B14F-4D97-AF65-F5344CB8AC3E}">
        <p14:creationId xmlns:p14="http://schemas.microsoft.com/office/powerpoint/2010/main" val="3565654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bakanlik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9176" y="116632"/>
            <a:ext cx="837320" cy="826156"/>
          </a:xfrm>
          <a:prstGeom prst="rect">
            <a:avLst/>
          </a:prstGeom>
        </p:spPr>
      </p:pic>
      <p:sp>
        <p:nvSpPr>
          <p:cNvPr id="7" name="6 Yuvarlatılmış Dikdörtgen"/>
          <p:cNvSpPr/>
          <p:nvPr/>
        </p:nvSpPr>
        <p:spPr>
          <a:xfrm>
            <a:off x="1348469" y="116632"/>
            <a:ext cx="6751923" cy="414535"/>
          </a:xfrm>
          <a:prstGeom prst="roundRect">
            <a:avLst/>
          </a:prstGeom>
          <a:ln>
            <a:solidFill>
              <a:schemeClr val="accent2">
                <a:lumMod val="50000"/>
              </a:schemeClr>
            </a:solidFill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1" name="6 Yuvarlatılmış Dikdörtgen"/>
          <p:cNvSpPr/>
          <p:nvPr/>
        </p:nvSpPr>
        <p:spPr>
          <a:xfrm>
            <a:off x="0" y="6119585"/>
            <a:ext cx="9144000" cy="45719"/>
          </a:xfrm>
          <a:prstGeom prst="roundRect">
            <a:avLst/>
          </a:prstGeom>
          <a:solidFill>
            <a:schemeClr val="accent2">
              <a:lumMod val="75000"/>
              <a:alpha val="46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3" name="TextBox 2"/>
          <p:cNvSpPr txBox="1"/>
          <p:nvPr/>
        </p:nvSpPr>
        <p:spPr>
          <a:xfrm>
            <a:off x="1204452" y="573548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graphicFrame>
        <p:nvGraphicFramePr>
          <p:cNvPr id="13" name="Tablo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3803292"/>
              </p:ext>
            </p:extLst>
          </p:nvPr>
        </p:nvGraphicFramePr>
        <p:xfrm>
          <a:off x="202094" y="1381546"/>
          <a:ext cx="8739812" cy="4541591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2569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20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2098">
                  <a:extLst>
                    <a:ext uri="{9D8B030D-6E8A-4147-A177-3AD203B41FA5}">
                      <a16:colId xmlns:a16="http://schemas.microsoft.com/office/drawing/2014/main" val="258775258"/>
                    </a:ext>
                  </a:extLst>
                </a:gridCol>
                <a:gridCol w="8820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2098">
                  <a:extLst>
                    <a:ext uri="{9D8B030D-6E8A-4147-A177-3AD203B41FA5}">
                      <a16:colId xmlns:a16="http://schemas.microsoft.com/office/drawing/2014/main" val="1484311085"/>
                    </a:ext>
                  </a:extLst>
                </a:gridCol>
                <a:gridCol w="13208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0857">
                  <a:extLst>
                    <a:ext uri="{9D8B030D-6E8A-4147-A177-3AD203B41FA5}">
                      <a16:colId xmlns:a16="http://schemas.microsoft.com/office/drawing/2014/main" val="3782355996"/>
                    </a:ext>
                  </a:extLst>
                </a:gridCol>
              </a:tblGrid>
              <a:tr h="454232">
                <a:tc gridSpan="7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LİSELER</a:t>
                      </a:r>
                      <a:endParaRPr lang="tr-TR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 anchor="ctr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dirty="0"/>
                    </a:p>
                  </a:txBody>
                  <a:tcPr anchor="ctr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dirty="0"/>
                    </a:p>
                  </a:txBody>
                  <a:tcPr anchor="ctr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5063">
                <a:tc rowSpan="2"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Açıklama</a:t>
                      </a:r>
                      <a:endParaRPr lang="tr-TR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Resmi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tr-TR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Özel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Toplam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323335"/>
                  </a:ext>
                </a:extLst>
              </a:tr>
              <a:tr h="552898">
                <a:tc vMerge="1">
                  <a:txBody>
                    <a:bodyPr/>
                    <a:lstStyle/>
                    <a:p>
                      <a:pPr algn="ctr"/>
                      <a:endParaRPr lang="tr-TR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800" kern="1200" dirty="0">
                          <a:solidFill>
                            <a:schemeClr val="tx1"/>
                          </a:solidFill>
                          <a:effectLst/>
                        </a:rPr>
                        <a:t>AİHL</a:t>
                      </a:r>
                      <a:endParaRPr lang="tr-TR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MTAL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ÇPAL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tr-TR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tr-TR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274">
                <a:tc>
                  <a:txBody>
                    <a:bodyPr/>
                    <a:lstStyle/>
                    <a:p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Kurum Sayısı</a:t>
                      </a:r>
                      <a:endParaRPr lang="tr-TR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5401">
                <a:tc>
                  <a:txBody>
                    <a:bodyPr/>
                    <a:lstStyle/>
                    <a:p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Öğrenci Sayısı</a:t>
                      </a:r>
                      <a:endParaRPr lang="tr-TR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>
                          <a:solidFill>
                            <a:schemeClr val="tx1"/>
                          </a:solidFill>
                          <a:effectLst/>
                        </a:rPr>
                        <a:t>349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>
                          <a:solidFill>
                            <a:schemeClr val="tx1"/>
                          </a:solidFill>
                          <a:effectLst/>
                        </a:rPr>
                        <a:t>2868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>
                          <a:solidFill>
                            <a:schemeClr val="tx1"/>
                          </a:solidFill>
                          <a:effectLst/>
                        </a:rPr>
                        <a:t>4171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>
                          <a:solidFill>
                            <a:schemeClr val="tx1"/>
                          </a:solidFill>
                          <a:effectLst/>
                        </a:rPr>
                        <a:t>1570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>
                          <a:solidFill>
                            <a:schemeClr val="tx1"/>
                          </a:solidFill>
                          <a:effectLst/>
                        </a:rPr>
                        <a:t>8986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3201">
                <a:tc>
                  <a:txBody>
                    <a:bodyPr/>
                    <a:lstStyle/>
                    <a:p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Öğretmen</a:t>
                      </a:r>
                      <a:r>
                        <a:rPr lang="tr-TR" baseline="0" dirty="0">
                          <a:solidFill>
                            <a:schemeClr val="tx1"/>
                          </a:solidFill>
                          <a:effectLst/>
                        </a:rPr>
                        <a:t> Sayısı</a:t>
                      </a:r>
                      <a:endParaRPr lang="tr-TR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>
                          <a:solidFill>
                            <a:schemeClr val="tx1"/>
                          </a:solidFill>
                          <a:effectLst/>
                        </a:rPr>
                        <a:t>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>
                          <a:solidFill>
                            <a:schemeClr val="tx1"/>
                          </a:solidFill>
                          <a:effectLst/>
                        </a:rPr>
                        <a:t>166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>
                          <a:solidFill>
                            <a:schemeClr val="tx1"/>
                          </a:solidFill>
                          <a:effectLst/>
                        </a:rPr>
                        <a:t>416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>
                          <a:solidFill>
                            <a:schemeClr val="tx1"/>
                          </a:solidFill>
                          <a:effectLst/>
                        </a:rPr>
                        <a:t>282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>
                          <a:solidFill>
                            <a:schemeClr val="tx1"/>
                          </a:solidFill>
                          <a:effectLst/>
                        </a:rPr>
                        <a:t>922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995">
                <a:tc>
                  <a:txBody>
                    <a:bodyPr/>
                    <a:lstStyle/>
                    <a:p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Şube Sayısı</a:t>
                      </a:r>
                      <a:endParaRPr lang="tr-TR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tr-TR" b="0" dirty="0">
                          <a:solidFill>
                            <a:schemeClr val="tx1"/>
                          </a:solidFill>
                          <a:effectLst/>
                        </a:rPr>
                        <a:t>686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tr-TR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tr-TR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r-TR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1899">
                <a:tc>
                  <a:txBody>
                    <a:bodyPr/>
                    <a:lstStyle/>
                    <a:p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Şube Başına Düşen Öğrenci Sayısı</a:t>
                      </a:r>
                      <a:endParaRPr lang="tr-TR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tr-TR" b="0" dirty="0">
                          <a:solidFill>
                            <a:schemeClr val="tx1"/>
                          </a:solidFill>
                          <a:effectLst/>
                        </a:rPr>
                        <a:t>13,10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tr-TR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tr-TR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r-TR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3201">
                <a:tc>
                  <a:txBody>
                    <a:bodyPr/>
                    <a:lstStyle/>
                    <a:p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Özel Okul Oranı</a:t>
                      </a:r>
                      <a:endParaRPr lang="tr-TR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tr-TR" b="0" dirty="0">
                          <a:solidFill>
                            <a:schemeClr val="tx1"/>
                          </a:solidFill>
                          <a:effectLst/>
                        </a:rPr>
                        <a:t>17,47%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r-TR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5995">
                <a:tc>
                  <a:txBody>
                    <a:bodyPr/>
                    <a:lstStyle/>
                    <a:p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Okullaşma Oranı</a:t>
                      </a:r>
                      <a:endParaRPr lang="tr-TR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tr-TR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r-TR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4" name="Dikdörtgen 13"/>
          <p:cNvSpPr/>
          <p:nvPr/>
        </p:nvSpPr>
        <p:spPr>
          <a:xfrm>
            <a:off x="3212243" y="704890"/>
            <a:ext cx="300755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liselerimiz</a:t>
            </a:r>
          </a:p>
        </p:txBody>
      </p:sp>
      <p:pic>
        <p:nvPicPr>
          <p:cNvPr id="16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980" y="109984"/>
            <a:ext cx="838882" cy="832804"/>
          </a:xfrm>
          <a:prstGeom prst="rect">
            <a:avLst/>
          </a:prstGeom>
        </p:spPr>
      </p:pic>
      <p:pic>
        <p:nvPicPr>
          <p:cNvPr id="18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857" y="6192688"/>
            <a:ext cx="697752" cy="692696"/>
          </a:xfrm>
          <a:prstGeom prst="rect">
            <a:avLst/>
          </a:prstGeom>
        </p:spPr>
      </p:pic>
      <p:sp>
        <p:nvSpPr>
          <p:cNvPr id="15" name="Metin kutusu 14">
            <a:extLst>
              <a:ext uri="{FF2B5EF4-FFF2-40B4-BE49-F238E27FC236}">
                <a16:creationId xmlns:a16="http://schemas.microsoft.com/office/drawing/2014/main" id="{2195C960-6951-46BD-A5D6-5DB0D46EBCEC}"/>
              </a:ext>
            </a:extLst>
          </p:cNvPr>
          <p:cNvSpPr txBox="1"/>
          <p:nvPr/>
        </p:nvSpPr>
        <p:spPr>
          <a:xfrm>
            <a:off x="1331640" y="6259378"/>
            <a:ext cx="759995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49263" algn="l"/>
                <a:tab pos="534988" algn="l"/>
                <a:tab pos="2324100" algn="l"/>
                <a:tab pos="3230563" algn="l"/>
                <a:tab pos="3313113" algn="l"/>
                <a:tab pos="5475288" algn="l"/>
                <a:tab pos="6105525" algn="l"/>
                <a:tab pos="6173788" algn="l"/>
              </a:tabLst>
            </a:pP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Adres	:	Bahçelievler </a:t>
            </a:r>
            <a:r>
              <a:rPr lang="tr-TR" sz="1000" dirty="0" err="1">
                <a:solidFill>
                  <a:prstClr val="black"/>
                </a:solidFill>
                <a:latin typeface="Calibri" panose="020F0502020204030204" pitchFamily="34" charset="0"/>
              </a:rPr>
              <a:t>Mh</a:t>
            </a: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. Sanat Okulu Cad. No:1/18	E-Posta                            : altieylul10@meb.gov.tr	</a:t>
            </a:r>
          </a:p>
          <a:p>
            <a:pPr>
              <a:tabLst>
                <a:tab pos="449263" algn="l"/>
                <a:tab pos="534988" algn="l"/>
                <a:tab pos="2324100" algn="l"/>
                <a:tab pos="3230563" algn="l"/>
                <a:tab pos="3313113" algn="l"/>
                <a:tab pos="5475288" algn="l"/>
                <a:tab pos="6105525" algn="l"/>
                <a:tab pos="6173788" algn="l"/>
              </a:tabLst>
            </a:pP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Telefon	:	0 266 244 45 11 / 95 / 99	                        	Elektronik Ağ                  : altieylul.meb.gov.tr	</a:t>
            </a:r>
          </a:p>
          <a:p>
            <a:pPr>
              <a:tabLst>
                <a:tab pos="449263" algn="l"/>
                <a:tab pos="534988" algn="l"/>
                <a:tab pos="2324100" algn="l"/>
                <a:tab pos="3230563" algn="l"/>
                <a:tab pos="3313113" algn="l"/>
                <a:tab pos="5475288" algn="l"/>
                <a:tab pos="6105525" algn="l"/>
                <a:tab pos="6173788" algn="l"/>
              </a:tabLst>
            </a:pP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Faks	:	0266 244 87 62		Facebook                        </a:t>
            </a:r>
            <a:r>
              <a:rPr lang="tr-TR" sz="5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: </a:t>
            </a:r>
            <a:r>
              <a:rPr lang="tr-TR" sz="1000" dirty="0" err="1">
                <a:solidFill>
                  <a:prstClr val="black"/>
                </a:solidFill>
                <a:latin typeface="Calibri" panose="020F0502020204030204" pitchFamily="34" charset="0"/>
              </a:rPr>
              <a:t>Altıeylül</a:t>
            </a: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 İlçe </a:t>
            </a:r>
            <a:r>
              <a:rPr lang="tr-TR" sz="1000" dirty="0" err="1">
                <a:solidFill>
                  <a:prstClr val="black"/>
                </a:solidFill>
                <a:latin typeface="Calibri" panose="020F0502020204030204" pitchFamily="34" charset="0"/>
              </a:rPr>
              <a:t>Mem</a:t>
            </a:r>
            <a:endParaRPr lang="tr-TR" sz="10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5 Metin kutusu">
            <a:extLst>
              <a:ext uri="{FF2B5EF4-FFF2-40B4-BE49-F238E27FC236}">
                <a16:creationId xmlns:a16="http://schemas.microsoft.com/office/drawing/2014/main" id="{50A3916A-3F93-433D-AF61-B3B8A1F44550}"/>
              </a:ext>
            </a:extLst>
          </p:cNvPr>
          <p:cNvSpPr txBox="1"/>
          <p:nvPr/>
        </p:nvSpPr>
        <p:spPr>
          <a:xfrm>
            <a:off x="1331640" y="184793"/>
            <a:ext cx="6768752" cy="34624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tr-TR" sz="1650" spc="300" dirty="0">
                <a:solidFill>
                  <a:schemeClr val="bg1"/>
                </a:solidFill>
                <a:latin typeface="Arial Black" panose="020B0A04020102020204" pitchFamily="34" charset="0"/>
              </a:rPr>
              <a:t>ALTIEYLÜL İLÇE MİLLÎ EĞİTİM MÜDÜRLÜĞÜ</a:t>
            </a:r>
          </a:p>
        </p:txBody>
      </p:sp>
    </p:spTree>
    <p:extLst>
      <p:ext uri="{BB962C8B-B14F-4D97-AF65-F5344CB8AC3E}">
        <p14:creationId xmlns:p14="http://schemas.microsoft.com/office/powerpoint/2010/main" val="9476085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bakanlik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9176" y="116632"/>
            <a:ext cx="837320" cy="826156"/>
          </a:xfrm>
          <a:prstGeom prst="rect">
            <a:avLst/>
          </a:prstGeom>
        </p:spPr>
      </p:pic>
      <p:sp>
        <p:nvSpPr>
          <p:cNvPr id="7" name="6 Yuvarlatılmış Dikdörtgen"/>
          <p:cNvSpPr/>
          <p:nvPr/>
        </p:nvSpPr>
        <p:spPr>
          <a:xfrm>
            <a:off x="1348469" y="116632"/>
            <a:ext cx="6751923" cy="414535"/>
          </a:xfrm>
          <a:prstGeom prst="roundRect">
            <a:avLst/>
          </a:prstGeom>
          <a:ln>
            <a:solidFill>
              <a:schemeClr val="accent2">
                <a:lumMod val="50000"/>
              </a:schemeClr>
            </a:solidFill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1" name="6 Yuvarlatılmış Dikdörtgen"/>
          <p:cNvSpPr/>
          <p:nvPr/>
        </p:nvSpPr>
        <p:spPr>
          <a:xfrm>
            <a:off x="0" y="6119585"/>
            <a:ext cx="9144000" cy="45719"/>
          </a:xfrm>
          <a:prstGeom prst="roundRect">
            <a:avLst/>
          </a:prstGeom>
          <a:solidFill>
            <a:schemeClr val="accent2">
              <a:lumMod val="75000"/>
              <a:alpha val="46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857" y="6192688"/>
            <a:ext cx="697752" cy="69269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04452" y="573548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15" name="Dikdörtgen 14"/>
          <p:cNvSpPr/>
          <p:nvPr/>
        </p:nvSpPr>
        <p:spPr>
          <a:xfrm>
            <a:off x="3212246" y="476672"/>
            <a:ext cx="300755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LİSELERİMİZ</a:t>
            </a:r>
          </a:p>
        </p:txBody>
      </p:sp>
      <p:pic>
        <p:nvPicPr>
          <p:cNvPr id="1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980" y="109984"/>
            <a:ext cx="838882" cy="832804"/>
          </a:xfrm>
          <a:prstGeom prst="rect">
            <a:avLst/>
          </a:prstGeom>
        </p:spPr>
      </p:pic>
      <p:sp>
        <p:nvSpPr>
          <p:cNvPr id="12" name="Metin kutusu 11">
            <a:extLst>
              <a:ext uri="{FF2B5EF4-FFF2-40B4-BE49-F238E27FC236}">
                <a16:creationId xmlns:a16="http://schemas.microsoft.com/office/drawing/2014/main" id="{6060167C-DE0B-4A65-81CE-110789E85441}"/>
              </a:ext>
            </a:extLst>
          </p:cNvPr>
          <p:cNvSpPr txBox="1"/>
          <p:nvPr/>
        </p:nvSpPr>
        <p:spPr>
          <a:xfrm>
            <a:off x="1331640" y="6259378"/>
            <a:ext cx="759995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49263" algn="l"/>
                <a:tab pos="534988" algn="l"/>
                <a:tab pos="2324100" algn="l"/>
                <a:tab pos="3230563" algn="l"/>
                <a:tab pos="3313113" algn="l"/>
                <a:tab pos="5475288" algn="l"/>
                <a:tab pos="6105525" algn="l"/>
                <a:tab pos="6173788" algn="l"/>
              </a:tabLst>
            </a:pP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Adres	:	Bahçelievler </a:t>
            </a:r>
            <a:r>
              <a:rPr lang="tr-TR" sz="1000" dirty="0" err="1">
                <a:solidFill>
                  <a:prstClr val="black"/>
                </a:solidFill>
                <a:latin typeface="Calibri" panose="020F0502020204030204" pitchFamily="34" charset="0"/>
              </a:rPr>
              <a:t>Mh</a:t>
            </a: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. Sanat Okulu Cad. No:1/18	E-Posta                            : altieylul10@meb.gov.tr	</a:t>
            </a:r>
          </a:p>
          <a:p>
            <a:pPr>
              <a:tabLst>
                <a:tab pos="449263" algn="l"/>
                <a:tab pos="534988" algn="l"/>
                <a:tab pos="2324100" algn="l"/>
                <a:tab pos="3230563" algn="l"/>
                <a:tab pos="3313113" algn="l"/>
                <a:tab pos="5475288" algn="l"/>
                <a:tab pos="6105525" algn="l"/>
                <a:tab pos="6173788" algn="l"/>
              </a:tabLst>
            </a:pP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Telefon	:	0 266 244 45 11 / 95 / 99	                        	Elektronik Ağ                  : altieylul.meb.gov.tr	</a:t>
            </a:r>
          </a:p>
          <a:p>
            <a:pPr>
              <a:tabLst>
                <a:tab pos="449263" algn="l"/>
                <a:tab pos="534988" algn="l"/>
                <a:tab pos="2324100" algn="l"/>
                <a:tab pos="3230563" algn="l"/>
                <a:tab pos="3313113" algn="l"/>
                <a:tab pos="5475288" algn="l"/>
                <a:tab pos="6105525" algn="l"/>
                <a:tab pos="6173788" algn="l"/>
              </a:tabLst>
            </a:pP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Faks	:	0266 244 87 62		Facebook                        </a:t>
            </a:r>
            <a:r>
              <a:rPr lang="tr-TR" sz="5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: </a:t>
            </a:r>
            <a:r>
              <a:rPr lang="tr-TR" sz="1000" dirty="0" err="1">
                <a:solidFill>
                  <a:prstClr val="black"/>
                </a:solidFill>
                <a:latin typeface="Calibri" panose="020F0502020204030204" pitchFamily="34" charset="0"/>
              </a:rPr>
              <a:t>Altıeylül</a:t>
            </a: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 İlçe </a:t>
            </a:r>
            <a:r>
              <a:rPr lang="tr-TR" sz="1000" dirty="0" err="1">
                <a:solidFill>
                  <a:prstClr val="black"/>
                </a:solidFill>
                <a:latin typeface="Calibri" panose="020F0502020204030204" pitchFamily="34" charset="0"/>
              </a:rPr>
              <a:t>Mem</a:t>
            </a:r>
            <a:endParaRPr lang="tr-TR" sz="10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14" name="Tablo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5721988"/>
              </p:ext>
            </p:extLst>
          </p:nvPr>
        </p:nvGraphicFramePr>
        <p:xfrm>
          <a:off x="323528" y="1169078"/>
          <a:ext cx="4147154" cy="4736058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474746">
                  <a:extLst>
                    <a:ext uri="{9D8B030D-6E8A-4147-A177-3AD203B41FA5}">
                      <a16:colId xmlns:a16="http://schemas.microsoft.com/office/drawing/2014/main" val="1305476128"/>
                    </a:ext>
                  </a:extLst>
                </a:gridCol>
                <a:gridCol w="20455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88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967421484"/>
                    </a:ext>
                  </a:extLst>
                </a:gridCol>
              </a:tblGrid>
              <a:tr h="25359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S.N.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Okul Adı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Kurum Türü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Konum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fontAlgn="b"/>
                      <a:r>
                        <a:rPr lang="tr-TR" sz="1100" b="0" i="0" u="none" strike="noStrike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Yakup </a:t>
                      </a:r>
                      <a:r>
                        <a:rPr lang="tr-TR" sz="1100" b="0" i="0" u="none" strike="noStrike" cap="all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Mihriye</a:t>
                      </a:r>
                      <a:r>
                        <a:rPr lang="tr-TR" sz="1100" b="0" i="0" u="none" strike="noStrike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Akdeniz Anadolu İmam Hatip Lisesi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Anadolu İmam Hatip Lisesi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tr-T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Merkez</a:t>
                      </a:r>
                      <a:endParaRPr lang="tr-TR" sz="1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 Temmuz Şehitler Anadolu Lisesi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Anadolu Lisesi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tr-T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Merkez</a:t>
                      </a:r>
                      <a:endParaRPr lang="tr-TR" sz="1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9068168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Balıkesir Cumhuriyet Anadolu Lisesi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Anadolu Lisesi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tr-T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Merkez</a:t>
                      </a:r>
                      <a:endParaRPr lang="tr-TR" sz="1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3349706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Gaziosmanpaşa Anadolu Lisesi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Anadolu Lisesi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tr-T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Merkez</a:t>
                      </a:r>
                      <a:endParaRPr lang="tr-TR" sz="1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8028264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Gülser</a:t>
                      </a:r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-Mehmet Bolluk Anadolu Lisesi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Anadolu Lisesi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tr-T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Merkez</a:t>
                      </a:r>
                      <a:endParaRPr lang="tr-TR" sz="1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3294378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fi-FI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100. Yıl Mesleki ve Teknik Anadolu Lisesi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Anadolu Meslek Programı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tr-T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Merkez</a:t>
                      </a:r>
                      <a:endParaRPr lang="tr-TR" sz="1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4016398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Fahri Kiraz Mesleki ve Teknik Anadolu Lisesi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Anadolu Meslek Programı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tr-T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Merkez</a:t>
                      </a:r>
                      <a:endParaRPr lang="tr-TR" sz="1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5150058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fi-FI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Hüma Hatun Mesleki ve Teknik Anadolu Lisesi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Anadolu Meslek Programı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tr-T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Merkez</a:t>
                      </a:r>
                      <a:endParaRPr lang="tr-TR" sz="1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5062699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fi-FI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Kurtdereli Mesleki ve Teknik Anadolu Lisesi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Anadolu Meslek Programı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tr-T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Merkez</a:t>
                      </a:r>
                      <a:endParaRPr lang="tr-TR" sz="1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2434755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Mehmet Vehbi Bolak Mesleki ve Teknik Anadolu Lisesi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Anadolu Meslek Programı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tr-T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Merkez</a:t>
                      </a:r>
                      <a:endParaRPr lang="tr-TR" sz="1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2115912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Mimar Sinan Mesleki ve Teknik Anadolu Lisesi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Anadolu Meslek Programı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tr-T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Merkez</a:t>
                      </a:r>
                      <a:endParaRPr lang="tr-TR" sz="1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096617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fi-FI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Organize Sanayi Mesleki ve Teknik Anadolu Lisesi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Anadolu Meslek Programı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tr-T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Merkez</a:t>
                      </a:r>
                      <a:endParaRPr lang="tr-TR" sz="1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706388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Mebruke-Hakkı Kabakçı Çok Programlı Anadolu Lisesi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Çok Programlı Anadolu Lisesi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Kırsal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3076978"/>
                  </a:ext>
                </a:extLst>
              </a:tr>
            </a:tbl>
          </a:graphicData>
        </a:graphic>
      </p:graphicFrame>
      <p:graphicFrame>
        <p:nvGraphicFramePr>
          <p:cNvPr id="16" name="Tablo 15">
            <a:extLst>
              <a:ext uri="{FF2B5EF4-FFF2-40B4-BE49-F238E27FC236}">
                <a16:creationId xmlns:a16="http://schemas.microsoft.com/office/drawing/2014/main" id="{D935465F-5850-4B4E-A838-DF037675EC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601013"/>
              </p:ext>
            </p:extLst>
          </p:nvPr>
        </p:nvGraphicFramePr>
        <p:xfrm>
          <a:off x="4614698" y="1169078"/>
          <a:ext cx="4146818" cy="4088358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474746">
                  <a:extLst>
                    <a:ext uri="{9D8B030D-6E8A-4147-A177-3AD203B41FA5}">
                      <a16:colId xmlns:a16="http://schemas.microsoft.com/office/drawing/2014/main" val="1305476128"/>
                    </a:ext>
                  </a:extLst>
                </a:gridCol>
                <a:gridCol w="204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967421484"/>
                    </a:ext>
                  </a:extLst>
                </a:gridCol>
              </a:tblGrid>
              <a:tr h="25359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S.N.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Okul Adı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Kurum Türü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Konum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ÖZEL BALIKESİR AÇI ANADOLU LİSESİ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Özel Anadolu Lisesi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tr-T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Merkez</a:t>
                      </a:r>
                      <a:endParaRPr lang="tr-TR" sz="1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BALIKESİR KAPLAN MIDIK ANADOLU LİSESİ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Özel Anadolu Lisesi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Merkez</a:t>
                      </a:r>
                      <a:endParaRPr lang="tr-TR" sz="1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BALIKESİR PUSULA ANADOLU LİSESİ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Özel Anadolu Lisesi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Merkez</a:t>
                      </a:r>
                      <a:endParaRPr lang="tr-TR" sz="1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BALIKESİR SİMYA KOLEJİ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Özel Anadolu Lisesi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tr-T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Merkez</a:t>
                      </a:r>
                      <a:endParaRPr lang="tr-TR" sz="1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BALIKESİR UĞUR ANADOLU LİSESİ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Özel Anadolu Lisesi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tr-T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Merkez</a:t>
                      </a:r>
                      <a:endParaRPr lang="tr-TR" sz="1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9512545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BİLNET ANADOLU LİSESİ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Özel Anadolu Lisesi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tr-T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Merkez</a:t>
                      </a:r>
                      <a:endParaRPr lang="tr-TR" sz="1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8855295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NAZMİ ARIKAN FEN BİLİMLERİ ANADOLU LİSESİ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Özel Anadolu Lisesi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tr-T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Merkez</a:t>
                      </a:r>
                      <a:endParaRPr lang="tr-TR" sz="1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5107684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BALIKESİR AÇI FEN LİSESİ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Özel Fen Lisesi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tr-T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Merkez</a:t>
                      </a:r>
                      <a:endParaRPr lang="tr-TR" sz="1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1843752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BALIKESİR KAPLAN MIDIK FEN LİSESİ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Özel Fen Lisesi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tr-T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Merkez</a:t>
                      </a:r>
                      <a:endParaRPr lang="tr-TR" sz="1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3756094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BALIKESİR PUSULA FEN LİSESİ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Özel Fen Lisesi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tr-T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Merkez</a:t>
                      </a:r>
                      <a:endParaRPr lang="tr-TR" sz="1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5417785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BALIKESİR UĞUR FEN LİSESİ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Özel Fen Lisesi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tr-T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Merkez</a:t>
                      </a:r>
                      <a:endParaRPr lang="tr-TR" sz="1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0586936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BİLNET FEN LİSESİ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Özel Fen Lisesi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tr-T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Merkez</a:t>
                      </a:r>
                      <a:endParaRPr lang="tr-TR" sz="1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493333"/>
                  </a:ext>
                </a:extLst>
              </a:tr>
            </a:tbl>
          </a:graphicData>
        </a:graphic>
      </p:graphicFrame>
      <p:sp>
        <p:nvSpPr>
          <p:cNvPr id="13" name="5 Metin kutusu">
            <a:extLst>
              <a:ext uri="{FF2B5EF4-FFF2-40B4-BE49-F238E27FC236}">
                <a16:creationId xmlns:a16="http://schemas.microsoft.com/office/drawing/2014/main" id="{86DC1342-67C6-4593-BAD7-E14C80BEAD70}"/>
              </a:ext>
            </a:extLst>
          </p:cNvPr>
          <p:cNvSpPr txBox="1"/>
          <p:nvPr/>
        </p:nvSpPr>
        <p:spPr>
          <a:xfrm>
            <a:off x="1331640" y="184793"/>
            <a:ext cx="6768752" cy="34624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tr-TR" sz="1650" spc="300" dirty="0">
                <a:solidFill>
                  <a:schemeClr val="bg1"/>
                </a:solidFill>
                <a:latin typeface="Arial Black" panose="020B0A04020102020204" pitchFamily="34" charset="0"/>
              </a:rPr>
              <a:t>ALTIEYLÜL İLÇE MİLLÎ EĞİTİM MÜDÜRLÜĞÜ</a:t>
            </a:r>
          </a:p>
        </p:txBody>
      </p:sp>
    </p:spTree>
    <p:extLst>
      <p:ext uri="{BB962C8B-B14F-4D97-AF65-F5344CB8AC3E}">
        <p14:creationId xmlns:p14="http://schemas.microsoft.com/office/powerpoint/2010/main" val="33528388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bakanlik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9176" y="116632"/>
            <a:ext cx="837320" cy="826156"/>
          </a:xfrm>
          <a:prstGeom prst="rect">
            <a:avLst/>
          </a:prstGeom>
        </p:spPr>
      </p:pic>
      <p:sp>
        <p:nvSpPr>
          <p:cNvPr id="7" name="6 Yuvarlatılmış Dikdörtgen"/>
          <p:cNvSpPr/>
          <p:nvPr/>
        </p:nvSpPr>
        <p:spPr>
          <a:xfrm>
            <a:off x="1348469" y="116632"/>
            <a:ext cx="6751923" cy="414535"/>
          </a:xfrm>
          <a:prstGeom prst="roundRect">
            <a:avLst/>
          </a:prstGeom>
          <a:ln>
            <a:solidFill>
              <a:schemeClr val="accent2">
                <a:lumMod val="50000"/>
              </a:schemeClr>
            </a:solidFill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1" name="6 Yuvarlatılmış Dikdörtgen"/>
          <p:cNvSpPr/>
          <p:nvPr/>
        </p:nvSpPr>
        <p:spPr>
          <a:xfrm>
            <a:off x="0" y="6119585"/>
            <a:ext cx="9144000" cy="45719"/>
          </a:xfrm>
          <a:prstGeom prst="roundRect">
            <a:avLst/>
          </a:prstGeom>
          <a:solidFill>
            <a:schemeClr val="accent2">
              <a:lumMod val="75000"/>
              <a:alpha val="46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5" name="Dikdörtgen 14"/>
          <p:cNvSpPr/>
          <p:nvPr/>
        </p:nvSpPr>
        <p:spPr>
          <a:xfrm>
            <a:off x="3446089" y="704890"/>
            <a:ext cx="253986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Pansiyon</a:t>
            </a: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508394"/>
              </p:ext>
            </p:extLst>
          </p:nvPr>
        </p:nvGraphicFramePr>
        <p:xfrm>
          <a:off x="339856" y="1440159"/>
          <a:ext cx="8591737" cy="4516446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2389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60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6003">
                  <a:extLst>
                    <a:ext uri="{9D8B030D-6E8A-4147-A177-3AD203B41FA5}">
                      <a16:colId xmlns:a16="http://schemas.microsoft.com/office/drawing/2014/main" val="2989302981"/>
                    </a:ext>
                  </a:extLst>
                </a:gridCol>
                <a:gridCol w="8860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6003">
                  <a:extLst>
                    <a:ext uri="{9D8B030D-6E8A-4147-A177-3AD203B41FA5}">
                      <a16:colId xmlns:a16="http://schemas.microsoft.com/office/drawing/2014/main" val="3927467386"/>
                    </a:ext>
                  </a:extLst>
                </a:gridCol>
                <a:gridCol w="886003">
                  <a:extLst>
                    <a:ext uri="{9D8B030D-6E8A-4147-A177-3AD203B41FA5}">
                      <a16:colId xmlns:a16="http://schemas.microsoft.com/office/drawing/2014/main" val="2030714140"/>
                    </a:ext>
                  </a:extLst>
                </a:gridCol>
                <a:gridCol w="8860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60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02825"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Kapasitesi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Doluluk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Doluluk Oranı</a:t>
                      </a: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282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Kız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Erkek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Toplam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Kız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Erkek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Toplam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265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Balıkesir Cumhuriyet Anadolu Lisesi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%51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265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Fahri Kiraz Mesleki ve Teknik Anadolu Lisesi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44450" marR="4445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%98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6425848"/>
                  </a:ext>
                </a:extLst>
              </a:tr>
              <a:tr h="80265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100. Yıl Mesleki ve Teknik Anadolu Lisesi</a:t>
                      </a:r>
                      <a:endParaRPr lang="tr-TR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123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123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%62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282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Toplam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44450" marR="4445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244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342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%81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4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980" y="109984"/>
            <a:ext cx="838882" cy="832804"/>
          </a:xfrm>
          <a:prstGeom prst="rect">
            <a:avLst/>
          </a:prstGeom>
        </p:spPr>
      </p:pic>
      <p:pic>
        <p:nvPicPr>
          <p:cNvPr id="16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857" y="6192688"/>
            <a:ext cx="697752" cy="692696"/>
          </a:xfrm>
          <a:prstGeom prst="rect">
            <a:avLst/>
          </a:prstGeom>
        </p:spPr>
      </p:pic>
      <p:sp>
        <p:nvSpPr>
          <p:cNvPr id="18" name="Metin kutusu 17">
            <a:extLst>
              <a:ext uri="{FF2B5EF4-FFF2-40B4-BE49-F238E27FC236}">
                <a16:creationId xmlns:a16="http://schemas.microsoft.com/office/drawing/2014/main" id="{872EABCE-6B6F-4E55-858E-7AE69406319B}"/>
              </a:ext>
            </a:extLst>
          </p:cNvPr>
          <p:cNvSpPr txBox="1"/>
          <p:nvPr/>
        </p:nvSpPr>
        <p:spPr>
          <a:xfrm>
            <a:off x="1331640" y="6259378"/>
            <a:ext cx="759995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49263" algn="l"/>
                <a:tab pos="534988" algn="l"/>
                <a:tab pos="2324100" algn="l"/>
                <a:tab pos="3230563" algn="l"/>
                <a:tab pos="3313113" algn="l"/>
                <a:tab pos="5475288" algn="l"/>
                <a:tab pos="6105525" algn="l"/>
                <a:tab pos="6173788" algn="l"/>
              </a:tabLst>
            </a:pP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Adres	:	Bahçelievler </a:t>
            </a:r>
            <a:r>
              <a:rPr lang="tr-TR" sz="1000" dirty="0" err="1">
                <a:solidFill>
                  <a:prstClr val="black"/>
                </a:solidFill>
                <a:latin typeface="Calibri" panose="020F0502020204030204" pitchFamily="34" charset="0"/>
              </a:rPr>
              <a:t>Mh</a:t>
            </a: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. Sanat Okulu Cad. No:1/18	E-Posta                            : altieylul10@meb.gov.tr	</a:t>
            </a:r>
          </a:p>
          <a:p>
            <a:pPr>
              <a:tabLst>
                <a:tab pos="449263" algn="l"/>
                <a:tab pos="534988" algn="l"/>
                <a:tab pos="2324100" algn="l"/>
                <a:tab pos="3230563" algn="l"/>
                <a:tab pos="3313113" algn="l"/>
                <a:tab pos="5475288" algn="l"/>
                <a:tab pos="6105525" algn="l"/>
                <a:tab pos="6173788" algn="l"/>
              </a:tabLst>
            </a:pP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Telefon	:	0 266 244 45 11 / 95 / 99	                        	Elektronik Ağ                  : altieylul.meb.gov.tr	</a:t>
            </a:r>
          </a:p>
          <a:p>
            <a:pPr>
              <a:tabLst>
                <a:tab pos="449263" algn="l"/>
                <a:tab pos="534988" algn="l"/>
                <a:tab pos="2324100" algn="l"/>
                <a:tab pos="3230563" algn="l"/>
                <a:tab pos="3313113" algn="l"/>
                <a:tab pos="5475288" algn="l"/>
                <a:tab pos="6105525" algn="l"/>
                <a:tab pos="6173788" algn="l"/>
              </a:tabLst>
            </a:pP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Faks	:	0266 244 87 62		Facebook                        </a:t>
            </a:r>
            <a:r>
              <a:rPr lang="tr-TR" sz="5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: </a:t>
            </a:r>
            <a:r>
              <a:rPr lang="tr-TR" sz="1000" dirty="0" err="1">
                <a:solidFill>
                  <a:prstClr val="black"/>
                </a:solidFill>
                <a:latin typeface="Calibri" panose="020F0502020204030204" pitchFamily="34" charset="0"/>
              </a:rPr>
              <a:t>Altıeylül</a:t>
            </a: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 İlçe </a:t>
            </a:r>
            <a:r>
              <a:rPr lang="tr-TR" sz="1000" dirty="0" err="1">
                <a:solidFill>
                  <a:prstClr val="black"/>
                </a:solidFill>
                <a:latin typeface="Calibri" panose="020F0502020204030204" pitchFamily="34" charset="0"/>
              </a:rPr>
              <a:t>Mem</a:t>
            </a:r>
            <a:endParaRPr lang="tr-TR" sz="10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5 Metin kutusu">
            <a:extLst>
              <a:ext uri="{FF2B5EF4-FFF2-40B4-BE49-F238E27FC236}">
                <a16:creationId xmlns:a16="http://schemas.microsoft.com/office/drawing/2014/main" id="{4D9F041A-B20D-4F2D-968B-4A213D657926}"/>
              </a:ext>
            </a:extLst>
          </p:cNvPr>
          <p:cNvSpPr txBox="1"/>
          <p:nvPr/>
        </p:nvSpPr>
        <p:spPr>
          <a:xfrm>
            <a:off x="1331640" y="184793"/>
            <a:ext cx="6768752" cy="34624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tr-TR" sz="1650" spc="300" dirty="0">
                <a:solidFill>
                  <a:schemeClr val="bg1"/>
                </a:solidFill>
                <a:latin typeface="Arial Black" panose="020B0A04020102020204" pitchFamily="34" charset="0"/>
              </a:rPr>
              <a:t>ALTIEYLÜL İLÇE MİLLÎ EĞİTİM MÜDÜRLÜĞÜ</a:t>
            </a:r>
          </a:p>
        </p:txBody>
      </p:sp>
    </p:spTree>
    <p:extLst>
      <p:ext uri="{BB962C8B-B14F-4D97-AF65-F5344CB8AC3E}">
        <p14:creationId xmlns:p14="http://schemas.microsoft.com/office/powerpoint/2010/main" val="35050619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bakanlik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9176" y="116632"/>
            <a:ext cx="837320" cy="826156"/>
          </a:xfrm>
          <a:prstGeom prst="rect">
            <a:avLst/>
          </a:prstGeom>
        </p:spPr>
      </p:pic>
      <p:sp>
        <p:nvSpPr>
          <p:cNvPr id="7" name="6 Yuvarlatılmış Dikdörtgen"/>
          <p:cNvSpPr/>
          <p:nvPr/>
        </p:nvSpPr>
        <p:spPr>
          <a:xfrm>
            <a:off x="1348469" y="116632"/>
            <a:ext cx="6751923" cy="414535"/>
          </a:xfrm>
          <a:prstGeom prst="roundRect">
            <a:avLst/>
          </a:prstGeom>
          <a:ln>
            <a:solidFill>
              <a:schemeClr val="accent2">
                <a:lumMod val="50000"/>
              </a:schemeClr>
            </a:solidFill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1" name="6 Yuvarlatılmış Dikdörtgen"/>
          <p:cNvSpPr/>
          <p:nvPr/>
        </p:nvSpPr>
        <p:spPr>
          <a:xfrm>
            <a:off x="0" y="6119585"/>
            <a:ext cx="9144000" cy="45719"/>
          </a:xfrm>
          <a:prstGeom prst="roundRect">
            <a:avLst/>
          </a:prstGeom>
          <a:solidFill>
            <a:schemeClr val="accent2">
              <a:lumMod val="75000"/>
              <a:alpha val="46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5" name="Dikdörtgen 14"/>
          <p:cNvSpPr/>
          <p:nvPr/>
        </p:nvSpPr>
        <p:spPr>
          <a:xfrm>
            <a:off x="2673092" y="704890"/>
            <a:ext cx="408586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Taşımalı eğitim</a:t>
            </a: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0096320"/>
              </p:ext>
            </p:extLst>
          </p:nvPr>
        </p:nvGraphicFramePr>
        <p:xfrm>
          <a:off x="299980" y="1601949"/>
          <a:ext cx="8736518" cy="4439015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3205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28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28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28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2845">
                  <a:extLst>
                    <a:ext uri="{9D8B030D-6E8A-4147-A177-3AD203B41FA5}">
                      <a16:colId xmlns:a16="http://schemas.microsoft.com/office/drawing/2014/main" val="2454088530"/>
                    </a:ext>
                  </a:extLst>
                </a:gridCol>
              </a:tblGrid>
              <a:tr h="481884"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İLKÖĞRETİM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ORTAÖĞRETİM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ÖZEL EĞİTİM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TOPLAM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1884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Taşıma Merkezi Sayısı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1062655"/>
                  </a:ext>
                </a:extLst>
              </a:tr>
              <a:tr h="481884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Taşınan Öğrenci Sayısı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9608448"/>
                  </a:ext>
                </a:extLst>
              </a:tr>
              <a:tr h="481884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Araç Sayısı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3153603"/>
                  </a:ext>
                </a:extLst>
              </a:tr>
              <a:tr h="481884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Bir Günlük Taşıma Bedeli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₺ 8.691,38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₺ 2.465,00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₺ 8.440,42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₺ 19.596,80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1884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Yıllık Taşıma Bedeli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₺ 1.564.448,40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₺     443.700,00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₺  1.519.275,60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₺ 3.527.424,00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8161757"/>
                  </a:ext>
                </a:extLst>
              </a:tr>
              <a:tr h="481884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Bir Günlük Yemek Bedeli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₺ 5.445,00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₺ 666,60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₺ 1.155,00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₺ 7.266,60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1884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Yıllık Yemek Bedeli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₺ 980.100,00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₺ 119.988,00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₺ 207.900,00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₺ 1.307.988,00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5970408"/>
                  </a:ext>
                </a:extLst>
              </a:tr>
              <a:tr h="58394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Yıllık Bedel (</a:t>
                      </a:r>
                      <a:r>
                        <a:rPr lang="tr-TR" sz="1400" b="1" i="0" u="none" strike="noStrike" kern="1200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Taşıma+Yemek</a:t>
                      </a:r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(180 Gün Üzerinden Hesaplanmıştır.)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 ₺ 2.544.548,40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 ₺ 563.688,00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 ₺ 1.727.175,60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 ₺ 4.835.412,00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4735444"/>
                  </a:ext>
                </a:extLst>
              </a:tr>
            </a:tbl>
          </a:graphicData>
        </a:graphic>
      </p:graphicFrame>
      <p:pic>
        <p:nvPicPr>
          <p:cNvPr id="14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980" y="109984"/>
            <a:ext cx="838882" cy="832804"/>
          </a:xfrm>
          <a:prstGeom prst="rect">
            <a:avLst/>
          </a:prstGeom>
        </p:spPr>
      </p:pic>
      <p:pic>
        <p:nvPicPr>
          <p:cNvPr id="16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857" y="6192688"/>
            <a:ext cx="697752" cy="692696"/>
          </a:xfrm>
          <a:prstGeom prst="rect">
            <a:avLst/>
          </a:prstGeom>
        </p:spPr>
      </p:pic>
      <p:sp>
        <p:nvSpPr>
          <p:cNvPr id="13" name="Metin kutusu 12">
            <a:extLst>
              <a:ext uri="{FF2B5EF4-FFF2-40B4-BE49-F238E27FC236}">
                <a16:creationId xmlns:a16="http://schemas.microsoft.com/office/drawing/2014/main" id="{42B2C2C2-414B-4FC9-B9E2-DC43928209A1}"/>
              </a:ext>
            </a:extLst>
          </p:cNvPr>
          <p:cNvSpPr txBox="1"/>
          <p:nvPr/>
        </p:nvSpPr>
        <p:spPr>
          <a:xfrm>
            <a:off x="1331640" y="6259378"/>
            <a:ext cx="759995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49263" algn="l"/>
                <a:tab pos="534988" algn="l"/>
                <a:tab pos="2324100" algn="l"/>
                <a:tab pos="3230563" algn="l"/>
                <a:tab pos="3313113" algn="l"/>
                <a:tab pos="5475288" algn="l"/>
                <a:tab pos="6105525" algn="l"/>
                <a:tab pos="6173788" algn="l"/>
              </a:tabLst>
            </a:pP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Adres	:	Bahçelievler </a:t>
            </a:r>
            <a:r>
              <a:rPr lang="tr-TR" sz="1000" dirty="0" err="1">
                <a:solidFill>
                  <a:prstClr val="black"/>
                </a:solidFill>
                <a:latin typeface="Calibri" panose="020F0502020204030204" pitchFamily="34" charset="0"/>
              </a:rPr>
              <a:t>Mh</a:t>
            </a: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. Sanat Okulu Cad. No:1/18	E-Posta                            : altieylul10@meb.gov.tr	</a:t>
            </a:r>
          </a:p>
          <a:p>
            <a:pPr>
              <a:tabLst>
                <a:tab pos="449263" algn="l"/>
                <a:tab pos="534988" algn="l"/>
                <a:tab pos="2324100" algn="l"/>
                <a:tab pos="3230563" algn="l"/>
                <a:tab pos="3313113" algn="l"/>
                <a:tab pos="5475288" algn="l"/>
                <a:tab pos="6105525" algn="l"/>
                <a:tab pos="6173788" algn="l"/>
              </a:tabLst>
            </a:pP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Telefon	:	0 266 244 45 11 / 95 / 99	                        	Elektronik Ağ                  : altieylul.meb.gov.tr	</a:t>
            </a:r>
          </a:p>
          <a:p>
            <a:pPr>
              <a:tabLst>
                <a:tab pos="449263" algn="l"/>
                <a:tab pos="534988" algn="l"/>
                <a:tab pos="2324100" algn="l"/>
                <a:tab pos="3230563" algn="l"/>
                <a:tab pos="3313113" algn="l"/>
                <a:tab pos="5475288" algn="l"/>
                <a:tab pos="6105525" algn="l"/>
                <a:tab pos="6173788" algn="l"/>
              </a:tabLst>
            </a:pP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Faks	:	0266 244 87 62		Facebook                        </a:t>
            </a:r>
            <a:r>
              <a:rPr lang="tr-TR" sz="5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: </a:t>
            </a:r>
            <a:r>
              <a:rPr lang="tr-TR" sz="1000" dirty="0" err="1">
                <a:solidFill>
                  <a:prstClr val="black"/>
                </a:solidFill>
                <a:latin typeface="Calibri" panose="020F0502020204030204" pitchFamily="34" charset="0"/>
              </a:rPr>
              <a:t>Altıeylül</a:t>
            </a: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 İlçe </a:t>
            </a:r>
            <a:r>
              <a:rPr lang="tr-TR" sz="1000" dirty="0" err="1">
                <a:solidFill>
                  <a:prstClr val="black"/>
                </a:solidFill>
                <a:latin typeface="Calibri" panose="020F0502020204030204" pitchFamily="34" charset="0"/>
              </a:rPr>
              <a:t>Mem</a:t>
            </a:r>
            <a:endParaRPr lang="tr-TR" sz="10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5 Metin kutusu">
            <a:extLst>
              <a:ext uri="{FF2B5EF4-FFF2-40B4-BE49-F238E27FC236}">
                <a16:creationId xmlns:a16="http://schemas.microsoft.com/office/drawing/2014/main" id="{F5D22099-BD7F-4A25-8890-BB9D8CA9FD81}"/>
              </a:ext>
            </a:extLst>
          </p:cNvPr>
          <p:cNvSpPr txBox="1"/>
          <p:nvPr/>
        </p:nvSpPr>
        <p:spPr>
          <a:xfrm>
            <a:off x="1331640" y="184793"/>
            <a:ext cx="6768752" cy="34624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tr-TR" sz="1650" spc="300" dirty="0">
                <a:solidFill>
                  <a:schemeClr val="bg1"/>
                </a:solidFill>
                <a:latin typeface="Arial Black" panose="020B0A04020102020204" pitchFamily="34" charset="0"/>
              </a:rPr>
              <a:t>ALTIEYLÜL İLÇE MİLLÎ EĞİTİM MÜDÜRLÜĞÜ</a:t>
            </a:r>
          </a:p>
        </p:txBody>
      </p:sp>
    </p:spTree>
    <p:extLst>
      <p:ext uri="{BB962C8B-B14F-4D97-AF65-F5344CB8AC3E}">
        <p14:creationId xmlns:p14="http://schemas.microsoft.com/office/powerpoint/2010/main" val="1987897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bakanlik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9176" y="116632"/>
            <a:ext cx="837320" cy="826156"/>
          </a:xfrm>
          <a:prstGeom prst="rect">
            <a:avLst/>
          </a:prstGeom>
        </p:spPr>
      </p:pic>
      <p:sp>
        <p:nvSpPr>
          <p:cNvPr id="7" name="6 Yuvarlatılmış Dikdörtgen"/>
          <p:cNvSpPr/>
          <p:nvPr/>
        </p:nvSpPr>
        <p:spPr>
          <a:xfrm>
            <a:off x="1348469" y="116632"/>
            <a:ext cx="6751923" cy="414535"/>
          </a:xfrm>
          <a:prstGeom prst="roundRect">
            <a:avLst/>
          </a:prstGeom>
          <a:ln>
            <a:solidFill>
              <a:schemeClr val="accent2">
                <a:lumMod val="50000"/>
              </a:schemeClr>
            </a:solidFill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1" name="6 Yuvarlatılmış Dikdörtgen"/>
          <p:cNvSpPr/>
          <p:nvPr/>
        </p:nvSpPr>
        <p:spPr>
          <a:xfrm>
            <a:off x="0" y="6119585"/>
            <a:ext cx="9144000" cy="45719"/>
          </a:xfrm>
          <a:prstGeom prst="roundRect">
            <a:avLst/>
          </a:prstGeom>
          <a:solidFill>
            <a:schemeClr val="accent2">
              <a:lumMod val="75000"/>
              <a:alpha val="46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3" name="TextBox 2"/>
          <p:cNvSpPr txBox="1"/>
          <p:nvPr/>
        </p:nvSpPr>
        <p:spPr>
          <a:xfrm>
            <a:off x="1204452" y="573548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13" name="Dikdörtgen 12"/>
          <p:cNvSpPr/>
          <p:nvPr/>
        </p:nvSpPr>
        <p:spPr>
          <a:xfrm>
            <a:off x="3017403" y="704890"/>
            <a:ext cx="339727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TEŞKİLAT ŞEMASI</a:t>
            </a:r>
          </a:p>
        </p:txBody>
      </p:sp>
      <p:pic>
        <p:nvPicPr>
          <p:cNvPr id="15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980" y="109984"/>
            <a:ext cx="838882" cy="832804"/>
          </a:xfrm>
          <a:prstGeom prst="rect">
            <a:avLst/>
          </a:prstGeom>
        </p:spPr>
      </p:pic>
      <p:pic>
        <p:nvPicPr>
          <p:cNvPr id="18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857" y="6192688"/>
            <a:ext cx="697752" cy="692696"/>
          </a:xfrm>
          <a:prstGeom prst="rect">
            <a:avLst/>
          </a:prstGeom>
        </p:spPr>
      </p:pic>
      <p:sp>
        <p:nvSpPr>
          <p:cNvPr id="14" name="Metin kutusu 13">
            <a:extLst>
              <a:ext uri="{FF2B5EF4-FFF2-40B4-BE49-F238E27FC236}">
                <a16:creationId xmlns:a16="http://schemas.microsoft.com/office/drawing/2014/main" id="{941DEE6C-DB90-4017-B049-9224E98E6E29}"/>
              </a:ext>
            </a:extLst>
          </p:cNvPr>
          <p:cNvSpPr txBox="1"/>
          <p:nvPr/>
        </p:nvSpPr>
        <p:spPr>
          <a:xfrm>
            <a:off x="1331640" y="6259378"/>
            <a:ext cx="759995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49263" algn="l"/>
                <a:tab pos="534988" algn="l"/>
                <a:tab pos="2324100" algn="l"/>
                <a:tab pos="3230563" algn="l"/>
                <a:tab pos="3313113" algn="l"/>
                <a:tab pos="5475288" algn="l"/>
                <a:tab pos="6105525" algn="l"/>
                <a:tab pos="6173788" algn="l"/>
              </a:tabLst>
            </a:pP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Adres	:	Bahçelievler </a:t>
            </a:r>
            <a:r>
              <a:rPr lang="tr-TR" sz="1000" dirty="0" err="1">
                <a:solidFill>
                  <a:prstClr val="black"/>
                </a:solidFill>
                <a:latin typeface="Calibri" panose="020F0502020204030204" pitchFamily="34" charset="0"/>
              </a:rPr>
              <a:t>Mh</a:t>
            </a: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. Sanat Okulu Cad. No:1/18	E-Posta                            : altieylul10@meb.gov.tr	</a:t>
            </a:r>
          </a:p>
          <a:p>
            <a:pPr>
              <a:tabLst>
                <a:tab pos="449263" algn="l"/>
                <a:tab pos="534988" algn="l"/>
                <a:tab pos="2324100" algn="l"/>
                <a:tab pos="3230563" algn="l"/>
                <a:tab pos="3313113" algn="l"/>
                <a:tab pos="5475288" algn="l"/>
                <a:tab pos="6105525" algn="l"/>
                <a:tab pos="6173788" algn="l"/>
              </a:tabLst>
            </a:pP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Telefon	:	0 266 244 45 11 / 95 / 99	                        	Elektronik Ağ                  : altieylul.meb.gov.tr	</a:t>
            </a:r>
          </a:p>
          <a:p>
            <a:pPr>
              <a:tabLst>
                <a:tab pos="449263" algn="l"/>
                <a:tab pos="534988" algn="l"/>
                <a:tab pos="2324100" algn="l"/>
                <a:tab pos="3230563" algn="l"/>
                <a:tab pos="3313113" algn="l"/>
                <a:tab pos="5475288" algn="l"/>
                <a:tab pos="6105525" algn="l"/>
                <a:tab pos="6173788" algn="l"/>
              </a:tabLst>
            </a:pP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Faks	:	0266 244 87 62		Facebook                        </a:t>
            </a:r>
            <a:r>
              <a:rPr lang="tr-TR" sz="5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: </a:t>
            </a:r>
            <a:r>
              <a:rPr lang="tr-TR" sz="1000" dirty="0" err="1">
                <a:solidFill>
                  <a:prstClr val="black"/>
                </a:solidFill>
                <a:latin typeface="Calibri" panose="020F0502020204030204" pitchFamily="34" charset="0"/>
              </a:rPr>
              <a:t>Altıeylül</a:t>
            </a: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 İlçe </a:t>
            </a:r>
            <a:r>
              <a:rPr lang="tr-TR" sz="1000" dirty="0" err="1">
                <a:solidFill>
                  <a:prstClr val="black"/>
                </a:solidFill>
                <a:latin typeface="Calibri" panose="020F0502020204030204" pitchFamily="34" charset="0"/>
              </a:rPr>
              <a:t>Mem</a:t>
            </a:r>
            <a:endParaRPr lang="tr-TR" sz="10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19" name="Diyagram 18">
            <a:extLst>
              <a:ext uri="{FF2B5EF4-FFF2-40B4-BE49-F238E27FC236}">
                <a16:creationId xmlns:a16="http://schemas.microsoft.com/office/drawing/2014/main" id="{A10B247A-8A6E-4E18-BF1B-5426B059B2E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91317795"/>
              </p:ext>
            </p:extLst>
          </p:nvPr>
        </p:nvGraphicFramePr>
        <p:xfrm>
          <a:off x="95250" y="1261833"/>
          <a:ext cx="8953500" cy="48107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6" name="5 Metin kutusu">
            <a:extLst>
              <a:ext uri="{FF2B5EF4-FFF2-40B4-BE49-F238E27FC236}">
                <a16:creationId xmlns:a16="http://schemas.microsoft.com/office/drawing/2014/main" id="{38C55E28-2119-4B58-95E8-ED63927DBF3F}"/>
              </a:ext>
            </a:extLst>
          </p:cNvPr>
          <p:cNvSpPr txBox="1"/>
          <p:nvPr/>
        </p:nvSpPr>
        <p:spPr>
          <a:xfrm>
            <a:off x="1331640" y="184793"/>
            <a:ext cx="6768752" cy="34624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tr-TR" sz="1650" spc="300" dirty="0">
                <a:solidFill>
                  <a:schemeClr val="bg1"/>
                </a:solidFill>
                <a:latin typeface="Arial Black" panose="020B0A04020102020204" pitchFamily="34" charset="0"/>
              </a:rPr>
              <a:t>ALTIEYLÜL İLÇE MİLLÎ EĞİTİM MÜDÜRLÜĞÜ</a:t>
            </a:r>
          </a:p>
        </p:txBody>
      </p:sp>
    </p:spTree>
    <p:extLst>
      <p:ext uri="{BB962C8B-B14F-4D97-AF65-F5344CB8AC3E}">
        <p14:creationId xmlns:p14="http://schemas.microsoft.com/office/powerpoint/2010/main" val="3601988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bakanlik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9176" y="116632"/>
            <a:ext cx="837320" cy="826156"/>
          </a:xfrm>
          <a:prstGeom prst="rect">
            <a:avLst/>
          </a:prstGeom>
        </p:spPr>
      </p:pic>
      <p:sp>
        <p:nvSpPr>
          <p:cNvPr id="7" name="6 Yuvarlatılmış Dikdörtgen"/>
          <p:cNvSpPr/>
          <p:nvPr/>
        </p:nvSpPr>
        <p:spPr>
          <a:xfrm>
            <a:off x="1348469" y="116632"/>
            <a:ext cx="6751923" cy="414535"/>
          </a:xfrm>
          <a:prstGeom prst="roundRect">
            <a:avLst/>
          </a:prstGeom>
          <a:ln>
            <a:solidFill>
              <a:schemeClr val="accent2">
                <a:lumMod val="50000"/>
              </a:schemeClr>
            </a:solidFill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1" name="6 Yuvarlatılmış Dikdörtgen"/>
          <p:cNvSpPr/>
          <p:nvPr/>
        </p:nvSpPr>
        <p:spPr>
          <a:xfrm>
            <a:off x="0" y="6119585"/>
            <a:ext cx="9144000" cy="45719"/>
          </a:xfrm>
          <a:prstGeom prst="roundRect">
            <a:avLst/>
          </a:prstGeom>
          <a:solidFill>
            <a:schemeClr val="accent2">
              <a:lumMod val="75000"/>
              <a:alpha val="46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3" name="TextBox 2"/>
          <p:cNvSpPr txBox="1"/>
          <p:nvPr/>
        </p:nvSpPr>
        <p:spPr>
          <a:xfrm>
            <a:off x="1204452" y="573548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403835"/>
              </p:ext>
            </p:extLst>
          </p:nvPr>
        </p:nvGraphicFramePr>
        <p:xfrm>
          <a:off x="424846" y="1188899"/>
          <a:ext cx="8280000" cy="4785204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27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0000">
                  <a:extLst>
                    <a:ext uri="{9D8B030D-6E8A-4147-A177-3AD203B41FA5}">
                      <a16:colId xmlns:a16="http://schemas.microsoft.com/office/drawing/2014/main" val="3807409685"/>
                    </a:ext>
                  </a:extLst>
                </a:gridCol>
                <a:gridCol w="1380000">
                  <a:extLst>
                    <a:ext uri="{9D8B030D-6E8A-4147-A177-3AD203B41FA5}">
                      <a16:colId xmlns:a16="http://schemas.microsoft.com/office/drawing/2014/main" val="3261433314"/>
                    </a:ext>
                  </a:extLst>
                </a:gridCol>
                <a:gridCol w="2760000">
                  <a:extLst>
                    <a:ext uri="{9D8B030D-6E8A-4147-A177-3AD203B41FA5}">
                      <a16:colId xmlns:a16="http://schemas.microsoft.com/office/drawing/2014/main" val="629409773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Anaokulu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Resmi</a:t>
                      </a:r>
                    </a:p>
                    <a:p>
                      <a:pPr marL="0" algn="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Özel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İlkokul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Resmi</a:t>
                      </a:r>
                    </a:p>
                    <a:p>
                      <a:pPr marL="0" algn="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Özel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Ortaokul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Resmi</a:t>
                      </a:r>
                    </a:p>
                    <a:p>
                      <a:pPr marL="0" algn="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Özel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Lise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Resmi</a:t>
                      </a:r>
                    </a:p>
                    <a:p>
                      <a:pPr marL="0" algn="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Özel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000">
                <a:tc gridSpan="3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1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Toplam Okul Sayısı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1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000">
                <a:tc gridSpan="3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İlçe Milli Eğitim Müdürlüğü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000">
                <a:tc gridSpan="3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Diğer Eğitim Kurumları (Halk E., Özel Eğitim, RAM)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000">
                <a:tc gridSpan="3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Özel Rehabilitasyon Merkezleri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000">
                <a:tc gridSpan="3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Özel Kurslar (Kişisel Gelişim + MTSK)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8883593"/>
                  </a:ext>
                </a:extLst>
              </a:tr>
              <a:tr h="396000">
                <a:tc gridSpan="3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Özel Yurtlar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001482"/>
                  </a:ext>
                </a:extLst>
              </a:tr>
              <a:tr h="396000">
                <a:tc gridSpan="3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1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TOPLAM OKUL VE KURUM SAYISI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1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188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0374457"/>
                  </a:ext>
                </a:extLst>
              </a:tr>
            </a:tbl>
          </a:graphicData>
        </a:graphic>
      </p:graphicFrame>
      <p:sp>
        <p:nvSpPr>
          <p:cNvPr id="13" name="Dikdörtgen 12"/>
          <p:cNvSpPr/>
          <p:nvPr/>
        </p:nvSpPr>
        <p:spPr>
          <a:xfrm>
            <a:off x="2568641" y="591071"/>
            <a:ext cx="429476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Kurum Bilgileri</a:t>
            </a:r>
          </a:p>
        </p:txBody>
      </p:sp>
      <p:pic>
        <p:nvPicPr>
          <p:cNvPr id="16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980" y="109984"/>
            <a:ext cx="838882" cy="832804"/>
          </a:xfrm>
          <a:prstGeom prst="rect">
            <a:avLst/>
          </a:prstGeom>
        </p:spPr>
      </p:pic>
      <p:pic>
        <p:nvPicPr>
          <p:cNvPr id="18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857" y="6192688"/>
            <a:ext cx="697752" cy="692696"/>
          </a:xfrm>
          <a:prstGeom prst="rect">
            <a:avLst/>
          </a:prstGeom>
        </p:spPr>
      </p:pic>
      <p:sp>
        <p:nvSpPr>
          <p:cNvPr id="14" name="Metin kutusu 13">
            <a:extLst>
              <a:ext uri="{FF2B5EF4-FFF2-40B4-BE49-F238E27FC236}">
                <a16:creationId xmlns:a16="http://schemas.microsoft.com/office/drawing/2014/main" id="{3686E654-2A53-418A-8EBA-FA082A8C984F}"/>
              </a:ext>
            </a:extLst>
          </p:cNvPr>
          <p:cNvSpPr txBox="1"/>
          <p:nvPr/>
        </p:nvSpPr>
        <p:spPr>
          <a:xfrm>
            <a:off x="1331640" y="6259378"/>
            <a:ext cx="759995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49263" algn="l"/>
                <a:tab pos="534988" algn="l"/>
                <a:tab pos="2324100" algn="l"/>
                <a:tab pos="3230563" algn="l"/>
                <a:tab pos="3313113" algn="l"/>
                <a:tab pos="5475288" algn="l"/>
                <a:tab pos="6105525" algn="l"/>
                <a:tab pos="6173788" algn="l"/>
              </a:tabLst>
            </a:pP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Adres	:	Bahçelievler </a:t>
            </a:r>
            <a:r>
              <a:rPr lang="tr-TR" sz="1000" dirty="0" err="1">
                <a:solidFill>
                  <a:prstClr val="black"/>
                </a:solidFill>
                <a:latin typeface="Calibri" panose="020F0502020204030204" pitchFamily="34" charset="0"/>
              </a:rPr>
              <a:t>Mh</a:t>
            </a: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. Sanat Okulu Cad. No:1/18	E-Posta                            : altieylul10@meb.gov.tr	</a:t>
            </a:r>
          </a:p>
          <a:p>
            <a:pPr>
              <a:tabLst>
                <a:tab pos="449263" algn="l"/>
                <a:tab pos="534988" algn="l"/>
                <a:tab pos="2324100" algn="l"/>
                <a:tab pos="3230563" algn="l"/>
                <a:tab pos="3313113" algn="l"/>
                <a:tab pos="5475288" algn="l"/>
                <a:tab pos="6105525" algn="l"/>
                <a:tab pos="6173788" algn="l"/>
              </a:tabLst>
            </a:pP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Telefon	:	0 266 244 45 11 / 95 / 99	                        	Elektronik Ağ                  : altieylul.meb.gov.tr	</a:t>
            </a:r>
          </a:p>
          <a:p>
            <a:pPr>
              <a:tabLst>
                <a:tab pos="449263" algn="l"/>
                <a:tab pos="534988" algn="l"/>
                <a:tab pos="2324100" algn="l"/>
                <a:tab pos="3230563" algn="l"/>
                <a:tab pos="3313113" algn="l"/>
                <a:tab pos="5475288" algn="l"/>
                <a:tab pos="6105525" algn="l"/>
                <a:tab pos="6173788" algn="l"/>
              </a:tabLst>
            </a:pP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Faks	:	0266 244 87 62		Facebook                        </a:t>
            </a:r>
            <a:r>
              <a:rPr lang="tr-TR" sz="5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: </a:t>
            </a:r>
            <a:r>
              <a:rPr lang="tr-TR" sz="1000" dirty="0" err="1">
                <a:solidFill>
                  <a:prstClr val="black"/>
                </a:solidFill>
                <a:latin typeface="Calibri" panose="020F0502020204030204" pitchFamily="34" charset="0"/>
              </a:rPr>
              <a:t>Altıeylül</a:t>
            </a: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 İlçe </a:t>
            </a:r>
            <a:r>
              <a:rPr lang="tr-TR" sz="1000" dirty="0" err="1">
                <a:solidFill>
                  <a:prstClr val="black"/>
                </a:solidFill>
                <a:latin typeface="Calibri" panose="020F0502020204030204" pitchFamily="34" charset="0"/>
              </a:rPr>
              <a:t>Mem</a:t>
            </a:r>
            <a:endParaRPr lang="tr-TR" sz="10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5 Metin kutusu">
            <a:extLst>
              <a:ext uri="{FF2B5EF4-FFF2-40B4-BE49-F238E27FC236}">
                <a16:creationId xmlns:a16="http://schemas.microsoft.com/office/drawing/2014/main" id="{304E472F-0608-42E8-AC85-DBD08EB3242C}"/>
              </a:ext>
            </a:extLst>
          </p:cNvPr>
          <p:cNvSpPr txBox="1"/>
          <p:nvPr/>
        </p:nvSpPr>
        <p:spPr>
          <a:xfrm>
            <a:off x="1331640" y="184793"/>
            <a:ext cx="6768752" cy="34624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tr-TR" sz="1650" spc="300" dirty="0">
                <a:solidFill>
                  <a:schemeClr val="bg1"/>
                </a:solidFill>
                <a:latin typeface="Arial Black" panose="020B0A04020102020204" pitchFamily="34" charset="0"/>
              </a:rPr>
              <a:t>ALTIEYLÜL İLÇE MİLLÎ EĞİTİM MÜDÜRLÜĞÜ</a:t>
            </a:r>
          </a:p>
        </p:txBody>
      </p:sp>
    </p:spTree>
    <p:extLst>
      <p:ext uri="{BB962C8B-B14F-4D97-AF65-F5344CB8AC3E}">
        <p14:creationId xmlns:p14="http://schemas.microsoft.com/office/powerpoint/2010/main" val="655154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bakanlik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9176" y="116632"/>
            <a:ext cx="837320" cy="826156"/>
          </a:xfrm>
          <a:prstGeom prst="rect">
            <a:avLst/>
          </a:prstGeom>
        </p:spPr>
      </p:pic>
      <p:sp>
        <p:nvSpPr>
          <p:cNvPr id="7" name="6 Yuvarlatılmış Dikdörtgen"/>
          <p:cNvSpPr/>
          <p:nvPr/>
        </p:nvSpPr>
        <p:spPr>
          <a:xfrm>
            <a:off x="1348469" y="116632"/>
            <a:ext cx="6751923" cy="414535"/>
          </a:xfrm>
          <a:prstGeom prst="roundRect">
            <a:avLst/>
          </a:prstGeom>
          <a:ln>
            <a:solidFill>
              <a:schemeClr val="accent2">
                <a:lumMod val="50000"/>
              </a:schemeClr>
            </a:solidFill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1" name="6 Yuvarlatılmış Dikdörtgen"/>
          <p:cNvSpPr/>
          <p:nvPr/>
        </p:nvSpPr>
        <p:spPr>
          <a:xfrm>
            <a:off x="0" y="6119585"/>
            <a:ext cx="9144000" cy="45719"/>
          </a:xfrm>
          <a:prstGeom prst="roundRect">
            <a:avLst/>
          </a:prstGeom>
          <a:solidFill>
            <a:schemeClr val="accent2">
              <a:lumMod val="75000"/>
              <a:alpha val="46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3" name="TextBox 2"/>
          <p:cNvSpPr txBox="1"/>
          <p:nvPr/>
        </p:nvSpPr>
        <p:spPr>
          <a:xfrm>
            <a:off x="1204452" y="573548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13" name="Dikdörtgen 12"/>
          <p:cNvSpPr/>
          <p:nvPr/>
        </p:nvSpPr>
        <p:spPr>
          <a:xfrm>
            <a:off x="2813019" y="683985"/>
            <a:ext cx="380604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İNSAN KAYNAKLARI</a:t>
            </a:r>
          </a:p>
        </p:txBody>
      </p:sp>
      <p:graphicFrame>
        <p:nvGraphicFramePr>
          <p:cNvPr id="16" name="Tablo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386141"/>
              </p:ext>
            </p:extLst>
          </p:nvPr>
        </p:nvGraphicFramePr>
        <p:xfrm>
          <a:off x="169439" y="1307177"/>
          <a:ext cx="8752081" cy="479298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5519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94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1340">
                  <a:extLst>
                    <a:ext uri="{9D8B030D-6E8A-4147-A177-3AD203B41FA5}">
                      <a16:colId xmlns:a16="http://schemas.microsoft.com/office/drawing/2014/main" val="1292992842"/>
                    </a:ext>
                  </a:extLst>
                </a:gridCol>
                <a:gridCol w="16564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64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64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4073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kern="1200" dirty="0">
                          <a:solidFill>
                            <a:schemeClr val="tx1"/>
                          </a:solidFill>
                        </a:rPr>
                        <a:t>HİZMET</a:t>
                      </a:r>
                      <a:r>
                        <a:rPr lang="tr-TR" sz="1600" kern="1200" baseline="0" dirty="0">
                          <a:solidFill>
                            <a:schemeClr val="tx1"/>
                          </a:solidFill>
                        </a:rPr>
                        <a:t> SINIFI</a:t>
                      </a:r>
                      <a:endParaRPr lang="tr-T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dirty="0"/>
                    </a:p>
                  </a:txBody>
                  <a:tcPr anchor="ctr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MEVCUT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effectLst/>
                        <a:latin typeface="Arial Tur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NORM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effectLst/>
                        <a:latin typeface="Arial Tur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FARK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effectLst/>
                        <a:latin typeface="Arial Tur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1266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EĞİTİM</a:t>
                      </a:r>
                      <a:r>
                        <a:rPr lang="tr-TR" sz="1400" u="none" strike="noStrike" baseline="0" dirty="0">
                          <a:solidFill>
                            <a:schemeClr val="tx1"/>
                          </a:solidFill>
                          <a:effectLst/>
                        </a:rPr>
                        <a:t> ÖĞRETİM</a:t>
                      </a:r>
                      <a:endParaRPr lang="tr-TR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1" algn="l" fontAlgn="ctr"/>
                      <a:r>
                        <a:rPr lang="tr-TR" sz="1400" b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İLÇE MİLLİ EĞİTİM MÜDÜRÜ</a:t>
                      </a:r>
                      <a:endParaRPr lang="tr-TR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126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1" algn="l" fontAlgn="ctr"/>
                      <a:r>
                        <a:rPr lang="tr-T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ŞUBE MÜDÜRÜ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696066"/>
                  </a:ext>
                </a:extLst>
              </a:tr>
              <a:tr h="22126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1" algn="l" fontAlgn="ctr"/>
                      <a:r>
                        <a:rPr lang="tr-TR" sz="1400" b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MÜDÜR</a:t>
                      </a:r>
                      <a:endParaRPr lang="tr-TR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-6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8233804"/>
                  </a:ext>
                </a:extLst>
              </a:tr>
              <a:tr h="221266">
                <a:tc vMerge="1">
                  <a:txBody>
                    <a:bodyPr/>
                    <a:lstStyle/>
                    <a:p>
                      <a:pPr algn="l" fontAlgn="ctr"/>
                      <a:endParaRPr lang="tr-TR" sz="16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 gridSpan="2">
                  <a:txBody>
                    <a:bodyPr/>
                    <a:lstStyle/>
                    <a:p>
                      <a:pPr lvl="1" algn="l" fontAlgn="ctr"/>
                      <a:r>
                        <a:rPr lang="tr-TR" sz="1400" b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MÜDÜR YARDIMCISI</a:t>
                      </a:r>
                      <a:endParaRPr lang="tr-TR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-5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1266">
                <a:tc vMerge="1">
                  <a:txBody>
                    <a:bodyPr/>
                    <a:lstStyle/>
                    <a:p>
                      <a:pPr algn="l" fontAlgn="ctr"/>
                      <a:endParaRPr lang="tr-TR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 gridSpan="2">
                  <a:txBody>
                    <a:bodyPr/>
                    <a:lstStyle/>
                    <a:p>
                      <a:pPr lvl="1" algn="l" fontAlgn="ctr"/>
                      <a:r>
                        <a:rPr lang="tr-TR" sz="1400" b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OKUL ÖNCESİ ÖĞRETMENİ</a:t>
                      </a:r>
                      <a:endParaRPr lang="tr-TR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135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+10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1266">
                <a:tc vMerge="1">
                  <a:txBody>
                    <a:bodyPr/>
                    <a:lstStyle/>
                    <a:p>
                      <a:pPr algn="l" fontAlgn="ctr"/>
                      <a:endParaRPr lang="tr-TR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 gridSpan="2">
                  <a:txBody>
                    <a:bodyPr/>
                    <a:lstStyle/>
                    <a:p>
                      <a:pPr lvl="1" algn="l" fontAlgn="ctr"/>
                      <a:r>
                        <a:rPr lang="tr-TR" sz="1400" b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SINIF ÖĞRETMENİ</a:t>
                      </a:r>
                      <a:endParaRPr lang="tr-TR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424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332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+92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1266">
                <a:tc vMerge="1">
                  <a:txBody>
                    <a:bodyPr/>
                    <a:lstStyle/>
                    <a:p>
                      <a:pPr algn="l" fontAlgn="ctr"/>
                      <a:endParaRPr lang="tr-TR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 gridSpan="2">
                  <a:txBody>
                    <a:bodyPr/>
                    <a:lstStyle/>
                    <a:p>
                      <a:pPr lvl="1" algn="l" fontAlgn="ctr"/>
                      <a:r>
                        <a:rPr lang="tr-TR" sz="1400" b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BRANŞ  ÖĞRETMENİ</a:t>
                      </a:r>
                      <a:endParaRPr lang="tr-TR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1431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1313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+118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1266">
                <a:tc vMerge="1"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1" algn="l" fontAlgn="ctr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TOPLAM (EĞİTİM ÖĞRETİM)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2171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1963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+208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463081"/>
                  </a:ext>
                </a:extLst>
              </a:tr>
              <a:tr h="221266">
                <a:tc gridSpan="3">
                  <a:txBody>
                    <a:bodyPr/>
                    <a:lstStyle/>
                    <a:p>
                      <a:pPr lvl="1" algn="l" fontAlgn="ctr"/>
                      <a:r>
                        <a:rPr lang="tr-T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GENEL İDARE HİZMETLERİ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1" algn="l" fontAlgn="ctr"/>
                      <a:r>
                        <a:rPr lang="tr-T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GENEL İDARE HİZMETLERİ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7849804"/>
                  </a:ext>
                </a:extLst>
              </a:tr>
              <a:tr h="221266">
                <a:tc gridSpan="3">
                  <a:txBody>
                    <a:bodyPr/>
                    <a:lstStyle/>
                    <a:p>
                      <a:pPr lvl="1" algn="l" fontAlgn="ctr"/>
                      <a:r>
                        <a:rPr lang="tr-T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YARDIMCI HİZMETLİ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1" algn="l" fontAlgn="ctr"/>
                      <a:r>
                        <a:rPr lang="tr-T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YARDIMCI HİZMETLİ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075147"/>
                  </a:ext>
                </a:extLst>
              </a:tr>
              <a:tr h="221266">
                <a:tc gridSpan="3">
                  <a:txBody>
                    <a:bodyPr/>
                    <a:lstStyle/>
                    <a:p>
                      <a:pPr lvl="1" algn="l" fontAlgn="ctr"/>
                      <a:r>
                        <a:rPr lang="tr-T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TEKNİK HİZMETLİ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1" algn="l" fontAlgn="ctr"/>
                      <a:r>
                        <a:rPr lang="tr-T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TEKNİK HİZMETLİ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342456"/>
                  </a:ext>
                </a:extLst>
              </a:tr>
              <a:tr h="221266">
                <a:tc gridSpan="3">
                  <a:txBody>
                    <a:bodyPr/>
                    <a:lstStyle/>
                    <a:p>
                      <a:pPr lvl="1" algn="l" fontAlgn="ctr"/>
                      <a:r>
                        <a:rPr lang="tr-T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SAĞLIK HİZMETLERİ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1" algn="l" fontAlgn="ctr"/>
                      <a:r>
                        <a:rPr lang="tr-T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SAĞLIK HİZMETLERİ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175951"/>
                  </a:ext>
                </a:extLst>
              </a:tr>
              <a:tr h="221266">
                <a:tc gridSpan="3">
                  <a:txBody>
                    <a:bodyPr/>
                    <a:lstStyle/>
                    <a:p>
                      <a:pPr lvl="1" algn="l" fontAlgn="ctr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TOPLAM (KADROLU)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1" algn="l" fontAlgn="ctr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TOPLAM (KADROLU)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2326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5827040"/>
                  </a:ext>
                </a:extLst>
              </a:tr>
              <a:tr h="221266">
                <a:tc gridSpan="3">
                  <a:txBody>
                    <a:bodyPr/>
                    <a:lstStyle/>
                    <a:p>
                      <a:pPr lvl="1" algn="l" fontAlgn="ctr"/>
                      <a:r>
                        <a:rPr lang="tr-T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SÜREKLİ İŞÇİ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1" algn="l" fontAlgn="ctr"/>
                      <a:r>
                        <a:rPr lang="tr-T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SÜREKLİ İŞÇİ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8266176"/>
                  </a:ext>
                </a:extLst>
              </a:tr>
              <a:tr h="221266">
                <a:tc gridSpan="3">
                  <a:txBody>
                    <a:bodyPr/>
                    <a:lstStyle/>
                    <a:p>
                      <a:pPr lvl="1" algn="l" fontAlgn="ctr"/>
                      <a:r>
                        <a:rPr lang="tr-T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HİZMET ALIMI (Geçici İşçi)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1" algn="l" fontAlgn="ctr"/>
                      <a:r>
                        <a:rPr lang="tr-T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HİZMET ALIMI (Geçici İşçi)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6642069"/>
                  </a:ext>
                </a:extLst>
              </a:tr>
              <a:tr h="221266">
                <a:tc gridSpan="3">
                  <a:txBody>
                    <a:bodyPr/>
                    <a:lstStyle/>
                    <a:p>
                      <a:pPr lvl="1" algn="l" fontAlgn="ctr"/>
                      <a:r>
                        <a:rPr lang="tr-T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ÜCRETLİ ÖĞRETMEN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1" algn="l" fontAlgn="ctr"/>
                      <a:r>
                        <a:rPr lang="tr-T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ÜCRETLİ ÖĞRETMEN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9788548"/>
                  </a:ext>
                </a:extLst>
              </a:tr>
              <a:tr h="221266">
                <a:tc rowSpan="2" gridSpan="2">
                  <a:txBody>
                    <a:bodyPr/>
                    <a:lstStyle/>
                    <a:p>
                      <a:pPr lvl="1" algn="l" fontAlgn="ctr"/>
                      <a:r>
                        <a:rPr lang="tr-T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TYÇP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lvl="1" algn="l" fontAlgn="ctr"/>
                      <a:r>
                        <a:rPr lang="tr-T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TYÇP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tr-T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Temizlik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1650429"/>
                  </a:ext>
                </a:extLst>
              </a:tr>
              <a:tr h="221266">
                <a:tc gridSpan="2" vMerge="1">
                  <a:txBody>
                    <a:bodyPr/>
                    <a:lstStyle/>
                    <a:p>
                      <a:pPr algn="ctr" fontAlgn="ctr"/>
                      <a:endParaRPr lang="tr-TR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lvl="1" algn="l" fontAlgn="ctr"/>
                      <a:endParaRPr lang="tr-TR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ctr" latinLnBrk="0" hangingPunct="1"/>
                      <a:r>
                        <a:rPr lang="tr-TR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Güvenlik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4195800"/>
                  </a:ext>
                </a:extLst>
              </a:tr>
              <a:tr h="221266">
                <a:tc gridSpan="3">
                  <a:txBody>
                    <a:bodyPr/>
                    <a:lstStyle/>
                    <a:p>
                      <a:pPr lvl="1" algn="l" fontAlgn="ctr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TOPLAM (GEÇİCİ)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1" algn="l" fontAlgn="ctr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TOPLAM (GEÇİCİ)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233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8395071"/>
                  </a:ext>
                </a:extLst>
              </a:tr>
              <a:tr h="221266">
                <a:tc gridSpan="3">
                  <a:txBody>
                    <a:bodyPr/>
                    <a:lstStyle/>
                    <a:p>
                      <a:pPr lvl="1" algn="l" fontAlgn="ctr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GENEL TOPLAM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2559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0233768"/>
                  </a:ext>
                </a:extLst>
              </a:tr>
            </a:tbl>
          </a:graphicData>
        </a:graphic>
      </p:graphicFrame>
      <p:pic>
        <p:nvPicPr>
          <p:cNvPr id="15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980" y="109984"/>
            <a:ext cx="838882" cy="832804"/>
          </a:xfrm>
          <a:prstGeom prst="rect">
            <a:avLst/>
          </a:prstGeom>
        </p:spPr>
      </p:pic>
      <p:pic>
        <p:nvPicPr>
          <p:cNvPr id="18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857" y="6192688"/>
            <a:ext cx="697752" cy="692696"/>
          </a:xfrm>
          <a:prstGeom prst="rect">
            <a:avLst/>
          </a:prstGeom>
        </p:spPr>
      </p:pic>
      <p:sp>
        <p:nvSpPr>
          <p:cNvPr id="14" name="Metin kutusu 13">
            <a:extLst>
              <a:ext uri="{FF2B5EF4-FFF2-40B4-BE49-F238E27FC236}">
                <a16:creationId xmlns:a16="http://schemas.microsoft.com/office/drawing/2014/main" id="{941DEE6C-DB90-4017-B049-9224E98E6E29}"/>
              </a:ext>
            </a:extLst>
          </p:cNvPr>
          <p:cNvSpPr txBox="1"/>
          <p:nvPr/>
        </p:nvSpPr>
        <p:spPr>
          <a:xfrm>
            <a:off x="1331640" y="6259378"/>
            <a:ext cx="759995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49263" algn="l"/>
                <a:tab pos="534988" algn="l"/>
                <a:tab pos="2324100" algn="l"/>
                <a:tab pos="3230563" algn="l"/>
                <a:tab pos="3313113" algn="l"/>
                <a:tab pos="5475288" algn="l"/>
                <a:tab pos="6105525" algn="l"/>
                <a:tab pos="6173788" algn="l"/>
              </a:tabLst>
            </a:pP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Adres	:	Bahçelievler </a:t>
            </a:r>
            <a:r>
              <a:rPr lang="tr-TR" sz="1000" dirty="0" err="1">
                <a:solidFill>
                  <a:prstClr val="black"/>
                </a:solidFill>
                <a:latin typeface="Calibri" panose="020F0502020204030204" pitchFamily="34" charset="0"/>
              </a:rPr>
              <a:t>Mh</a:t>
            </a: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. Sanat Okulu Cad. No:1/18	E-Posta                            : altieylul10@meb.gov.tr	</a:t>
            </a:r>
          </a:p>
          <a:p>
            <a:pPr>
              <a:tabLst>
                <a:tab pos="449263" algn="l"/>
                <a:tab pos="534988" algn="l"/>
                <a:tab pos="2324100" algn="l"/>
                <a:tab pos="3230563" algn="l"/>
                <a:tab pos="3313113" algn="l"/>
                <a:tab pos="5475288" algn="l"/>
                <a:tab pos="6105525" algn="l"/>
                <a:tab pos="6173788" algn="l"/>
              </a:tabLst>
            </a:pP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Telefon	:	0 266 244 45 11 / 95 / 99	                        	Elektronik Ağ                  : altieylul.meb.gov.tr	</a:t>
            </a:r>
          </a:p>
          <a:p>
            <a:pPr>
              <a:tabLst>
                <a:tab pos="449263" algn="l"/>
                <a:tab pos="534988" algn="l"/>
                <a:tab pos="2324100" algn="l"/>
                <a:tab pos="3230563" algn="l"/>
                <a:tab pos="3313113" algn="l"/>
                <a:tab pos="5475288" algn="l"/>
                <a:tab pos="6105525" algn="l"/>
                <a:tab pos="6173788" algn="l"/>
              </a:tabLst>
            </a:pP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Faks	:	0266 244 87 62		Facebook                        </a:t>
            </a:r>
            <a:r>
              <a:rPr lang="tr-TR" sz="5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: </a:t>
            </a:r>
            <a:r>
              <a:rPr lang="tr-TR" sz="1000" dirty="0" err="1">
                <a:solidFill>
                  <a:prstClr val="black"/>
                </a:solidFill>
                <a:latin typeface="Calibri" panose="020F0502020204030204" pitchFamily="34" charset="0"/>
              </a:rPr>
              <a:t>Altıeylül</a:t>
            </a: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 İlçe </a:t>
            </a:r>
            <a:r>
              <a:rPr lang="tr-TR" sz="1000" dirty="0" err="1">
                <a:solidFill>
                  <a:prstClr val="black"/>
                </a:solidFill>
                <a:latin typeface="Calibri" panose="020F0502020204030204" pitchFamily="34" charset="0"/>
              </a:rPr>
              <a:t>Mem</a:t>
            </a:r>
            <a:endParaRPr lang="tr-TR" sz="10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5 Metin kutusu">
            <a:extLst>
              <a:ext uri="{FF2B5EF4-FFF2-40B4-BE49-F238E27FC236}">
                <a16:creationId xmlns:a16="http://schemas.microsoft.com/office/drawing/2014/main" id="{E43085F1-3A64-46A4-ACDA-D50F9080C651}"/>
              </a:ext>
            </a:extLst>
          </p:cNvPr>
          <p:cNvSpPr txBox="1"/>
          <p:nvPr/>
        </p:nvSpPr>
        <p:spPr>
          <a:xfrm>
            <a:off x="1331640" y="184793"/>
            <a:ext cx="6768752" cy="34624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tr-TR" sz="1650" spc="300" dirty="0">
                <a:solidFill>
                  <a:schemeClr val="bg1"/>
                </a:solidFill>
                <a:latin typeface="Arial Black" panose="020B0A04020102020204" pitchFamily="34" charset="0"/>
              </a:rPr>
              <a:t>ALTIEYLÜL İLÇE MİLLÎ EĞİTİM MÜDÜRLÜĞÜ</a:t>
            </a:r>
          </a:p>
        </p:txBody>
      </p:sp>
    </p:spTree>
    <p:extLst>
      <p:ext uri="{BB962C8B-B14F-4D97-AF65-F5344CB8AC3E}">
        <p14:creationId xmlns:p14="http://schemas.microsoft.com/office/powerpoint/2010/main" val="3303727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bakanlik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9176" y="116632"/>
            <a:ext cx="837320" cy="826156"/>
          </a:xfrm>
          <a:prstGeom prst="rect">
            <a:avLst/>
          </a:prstGeom>
        </p:spPr>
      </p:pic>
      <p:sp>
        <p:nvSpPr>
          <p:cNvPr id="7" name="6 Yuvarlatılmış Dikdörtgen"/>
          <p:cNvSpPr/>
          <p:nvPr/>
        </p:nvSpPr>
        <p:spPr>
          <a:xfrm>
            <a:off x="1348469" y="116632"/>
            <a:ext cx="6751923" cy="414535"/>
          </a:xfrm>
          <a:prstGeom prst="roundRect">
            <a:avLst/>
          </a:prstGeom>
          <a:ln>
            <a:solidFill>
              <a:schemeClr val="accent2">
                <a:lumMod val="50000"/>
              </a:schemeClr>
            </a:solidFill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1" name="6 Yuvarlatılmış Dikdörtgen"/>
          <p:cNvSpPr/>
          <p:nvPr/>
        </p:nvSpPr>
        <p:spPr>
          <a:xfrm>
            <a:off x="0" y="6119585"/>
            <a:ext cx="9144000" cy="45719"/>
          </a:xfrm>
          <a:prstGeom prst="roundRect">
            <a:avLst/>
          </a:prstGeom>
          <a:solidFill>
            <a:schemeClr val="accent2">
              <a:lumMod val="75000"/>
              <a:alpha val="46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857" y="6192688"/>
            <a:ext cx="697752" cy="69269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04452" y="573548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graphicFrame>
        <p:nvGraphicFramePr>
          <p:cNvPr id="14" name="Tablo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0766635"/>
              </p:ext>
            </p:extLst>
          </p:nvPr>
        </p:nvGraphicFramePr>
        <p:xfrm>
          <a:off x="424847" y="1331408"/>
          <a:ext cx="8294307" cy="4472373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1149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9612">
                  <a:extLst>
                    <a:ext uri="{9D8B030D-6E8A-4147-A177-3AD203B41FA5}">
                      <a16:colId xmlns:a16="http://schemas.microsoft.com/office/drawing/2014/main" val="3052380930"/>
                    </a:ext>
                  </a:extLst>
                </a:gridCol>
                <a:gridCol w="19983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361">
                  <a:extLst>
                    <a:ext uri="{9D8B030D-6E8A-4147-A177-3AD203B41FA5}">
                      <a16:colId xmlns:a16="http://schemas.microsoft.com/office/drawing/2014/main" val="2585447589"/>
                    </a:ext>
                  </a:extLst>
                </a:gridCol>
                <a:gridCol w="1998361">
                  <a:extLst>
                    <a:ext uri="{9D8B030D-6E8A-4147-A177-3AD203B41FA5}">
                      <a16:colId xmlns:a16="http://schemas.microsoft.com/office/drawing/2014/main" val="1105635953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Okul Türü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Sınıf Seviyesi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Resmi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Özel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TOPLAM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ANAOKULU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Ana Sınıfı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00">
                <a:tc rowSpan="4"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İLKOKUL</a:t>
                      </a: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 Sınıf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 Sınıf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 Sınıf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 Sınıf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00">
                <a:tc rowSpan="4"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ORTAOKUL</a:t>
                      </a: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 Sınıf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 Sınıf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 Sınıf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4538171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 Sınıf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2048422"/>
                  </a:ext>
                </a:extLst>
              </a:tr>
              <a:tr h="288000">
                <a:tc rowSpan="4"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LİSE</a:t>
                      </a: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 Sınıf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1535645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10. Sınıf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8201079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11. Sınıf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8903961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12. Sınıf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1686486"/>
                  </a:ext>
                </a:extLst>
              </a:tr>
              <a:tr h="288000">
                <a:tc gridSpan="2">
                  <a:txBody>
                    <a:bodyPr/>
                    <a:lstStyle/>
                    <a:p>
                      <a:pPr marL="0" marR="71755" algn="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TOPLAM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24954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3552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28506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5526245"/>
                  </a:ext>
                </a:extLst>
              </a:tr>
            </a:tbl>
          </a:graphicData>
        </a:graphic>
      </p:graphicFrame>
      <p:sp>
        <p:nvSpPr>
          <p:cNvPr id="15" name="Dikdörtgen 14"/>
          <p:cNvSpPr/>
          <p:nvPr/>
        </p:nvSpPr>
        <p:spPr>
          <a:xfrm>
            <a:off x="2367465" y="704890"/>
            <a:ext cx="469712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Öğrenci bilgileri</a:t>
            </a:r>
          </a:p>
        </p:txBody>
      </p:sp>
      <p:sp>
        <p:nvSpPr>
          <p:cNvPr id="16" name="6 Yuvarlatılmış Dikdörtgen"/>
          <p:cNvSpPr/>
          <p:nvPr/>
        </p:nvSpPr>
        <p:spPr>
          <a:xfrm>
            <a:off x="179512" y="5877272"/>
            <a:ext cx="8711952" cy="182014"/>
          </a:xfrm>
          <a:prstGeom prst="roundRect">
            <a:avLst/>
          </a:prstGeom>
          <a:solidFill>
            <a:schemeClr val="accent2">
              <a:lumMod val="75000"/>
              <a:alpha val="46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000" b="1" dirty="0">
                <a:solidFill>
                  <a:srgbClr val="FF0000"/>
                </a:solidFill>
              </a:rPr>
              <a:t>Not: Resmi ve Özel Okul verilerini içermektedir. </a:t>
            </a:r>
          </a:p>
        </p:txBody>
      </p:sp>
      <p:pic>
        <p:nvPicPr>
          <p:cNvPr id="1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980" y="109984"/>
            <a:ext cx="838882" cy="832804"/>
          </a:xfrm>
          <a:prstGeom prst="rect">
            <a:avLst/>
          </a:prstGeom>
        </p:spPr>
      </p:pic>
      <p:sp>
        <p:nvSpPr>
          <p:cNvPr id="18" name="Metin kutusu 17">
            <a:extLst>
              <a:ext uri="{FF2B5EF4-FFF2-40B4-BE49-F238E27FC236}">
                <a16:creationId xmlns:a16="http://schemas.microsoft.com/office/drawing/2014/main" id="{E6E5D9E0-EB18-43E3-83E7-BBBF4DB640E6}"/>
              </a:ext>
            </a:extLst>
          </p:cNvPr>
          <p:cNvSpPr txBox="1"/>
          <p:nvPr/>
        </p:nvSpPr>
        <p:spPr>
          <a:xfrm>
            <a:off x="1331640" y="6259378"/>
            <a:ext cx="759995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49263" algn="l"/>
                <a:tab pos="534988" algn="l"/>
                <a:tab pos="2324100" algn="l"/>
                <a:tab pos="3230563" algn="l"/>
                <a:tab pos="3313113" algn="l"/>
                <a:tab pos="5475288" algn="l"/>
                <a:tab pos="6105525" algn="l"/>
                <a:tab pos="6173788" algn="l"/>
              </a:tabLst>
            </a:pP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Adres	:	Bahçelievler </a:t>
            </a:r>
            <a:r>
              <a:rPr lang="tr-TR" sz="1000" dirty="0" err="1">
                <a:solidFill>
                  <a:prstClr val="black"/>
                </a:solidFill>
                <a:latin typeface="Calibri" panose="020F0502020204030204" pitchFamily="34" charset="0"/>
              </a:rPr>
              <a:t>Mh</a:t>
            </a: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. Sanat Okulu Cad. No:1/18	E-Posta                            : altieylul10@meb.gov.tr	</a:t>
            </a:r>
          </a:p>
          <a:p>
            <a:pPr>
              <a:tabLst>
                <a:tab pos="449263" algn="l"/>
                <a:tab pos="534988" algn="l"/>
                <a:tab pos="2324100" algn="l"/>
                <a:tab pos="3230563" algn="l"/>
                <a:tab pos="3313113" algn="l"/>
                <a:tab pos="5475288" algn="l"/>
                <a:tab pos="6105525" algn="l"/>
                <a:tab pos="6173788" algn="l"/>
              </a:tabLst>
            </a:pP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Telefon	:	0 266 244 45 11 / 95 / 99	                        	Elektronik Ağ                  : altieylul.meb.gov.tr	</a:t>
            </a:r>
          </a:p>
          <a:p>
            <a:pPr>
              <a:tabLst>
                <a:tab pos="449263" algn="l"/>
                <a:tab pos="534988" algn="l"/>
                <a:tab pos="2324100" algn="l"/>
                <a:tab pos="3230563" algn="l"/>
                <a:tab pos="3313113" algn="l"/>
                <a:tab pos="5475288" algn="l"/>
                <a:tab pos="6105525" algn="l"/>
                <a:tab pos="6173788" algn="l"/>
              </a:tabLst>
            </a:pP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Faks	:	0266 244 87 62		Facebook                        </a:t>
            </a:r>
            <a:r>
              <a:rPr lang="tr-TR" sz="5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: </a:t>
            </a:r>
            <a:r>
              <a:rPr lang="tr-TR" sz="1000" dirty="0" err="1">
                <a:solidFill>
                  <a:prstClr val="black"/>
                </a:solidFill>
                <a:latin typeface="Calibri" panose="020F0502020204030204" pitchFamily="34" charset="0"/>
              </a:rPr>
              <a:t>Altıeylül</a:t>
            </a: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 İlçe </a:t>
            </a:r>
            <a:r>
              <a:rPr lang="tr-TR" sz="1000" dirty="0" err="1">
                <a:solidFill>
                  <a:prstClr val="black"/>
                </a:solidFill>
                <a:latin typeface="Calibri" panose="020F0502020204030204" pitchFamily="34" charset="0"/>
              </a:rPr>
              <a:t>Mem</a:t>
            </a:r>
            <a:endParaRPr lang="tr-TR" sz="10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5 Metin kutusu">
            <a:extLst>
              <a:ext uri="{FF2B5EF4-FFF2-40B4-BE49-F238E27FC236}">
                <a16:creationId xmlns:a16="http://schemas.microsoft.com/office/drawing/2014/main" id="{AF2DFC15-0DA6-4281-9966-626817AFFE5B}"/>
              </a:ext>
            </a:extLst>
          </p:cNvPr>
          <p:cNvSpPr txBox="1"/>
          <p:nvPr/>
        </p:nvSpPr>
        <p:spPr>
          <a:xfrm>
            <a:off x="1331640" y="184793"/>
            <a:ext cx="6768752" cy="34624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tr-TR" sz="1650" spc="300" dirty="0">
                <a:solidFill>
                  <a:schemeClr val="bg1"/>
                </a:solidFill>
                <a:latin typeface="Arial Black" panose="020B0A04020102020204" pitchFamily="34" charset="0"/>
              </a:rPr>
              <a:t>ALTIEYLÜL İLÇE MİLLÎ EĞİTİM MÜDÜRLÜĞÜ</a:t>
            </a:r>
          </a:p>
        </p:txBody>
      </p:sp>
    </p:spTree>
    <p:extLst>
      <p:ext uri="{BB962C8B-B14F-4D97-AF65-F5344CB8AC3E}">
        <p14:creationId xmlns:p14="http://schemas.microsoft.com/office/powerpoint/2010/main" val="260596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bakanlik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9176" y="116632"/>
            <a:ext cx="837320" cy="826156"/>
          </a:xfrm>
          <a:prstGeom prst="rect">
            <a:avLst/>
          </a:prstGeom>
        </p:spPr>
      </p:pic>
      <p:sp>
        <p:nvSpPr>
          <p:cNvPr id="7" name="6 Yuvarlatılmış Dikdörtgen"/>
          <p:cNvSpPr/>
          <p:nvPr/>
        </p:nvSpPr>
        <p:spPr>
          <a:xfrm>
            <a:off x="1348469" y="116632"/>
            <a:ext cx="6751923" cy="414535"/>
          </a:xfrm>
          <a:prstGeom prst="roundRect">
            <a:avLst/>
          </a:prstGeom>
          <a:ln>
            <a:solidFill>
              <a:schemeClr val="accent2">
                <a:lumMod val="50000"/>
              </a:schemeClr>
            </a:solidFill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1" name="6 Yuvarlatılmış Dikdörtgen"/>
          <p:cNvSpPr/>
          <p:nvPr/>
        </p:nvSpPr>
        <p:spPr>
          <a:xfrm>
            <a:off x="0" y="6119585"/>
            <a:ext cx="9144000" cy="45719"/>
          </a:xfrm>
          <a:prstGeom prst="roundRect">
            <a:avLst/>
          </a:prstGeom>
          <a:solidFill>
            <a:schemeClr val="accent2">
              <a:lumMod val="75000"/>
              <a:alpha val="46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3" name="TextBox 2"/>
          <p:cNvSpPr txBox="1"/>
          <p:nvPr/>
        </p:nvSpPr>
        <p:spPr>
          <a:xfrm>
            <a:off x="1204452" y="573548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6604023"/>
              </p:ext>
            </p:extLst>
          </p:nvPr>
        </p:nvGraphicFramePr>
        <p:xfrm>
          <a:off x="299980" y="1753325"/>
          <a:ext cx="8621253" cy="3606444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2395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53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53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53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4394"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tx1"/>
                          </a:solidFill>
                        </a:rPr>
                        <a:t>Açıklama</a:t>
                      </a:r>
                      <a:endParaRPr lang="tr-T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tx1"/>
                          </a:solidFill>
                        </a:rPr>
                        <a:t>Resmi</a:t>
                      </a:r>
                      <a:endParaRPr lang="tr-T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Özel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tx1"/>
                          </a:solidFill>
                        </a:rPr>
                        <a:t>Toplam</a:t>
                      </a:r>
                      <a:endParaRPr lang="tr-T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4394">
                <a:tc>
                  <a:txBody>
                    <a:bodyPr/>
                    <a:lstStyle/>
                    <a:p>
                      <a:r>
                        <a:rPr lang="tr-TR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Kurum Sayısı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4394">
                <a:tc>
                  <a:txBody>
                    <a:bodyPr/>
                    <a:lstStyle/>
                    <a:p>
                      <a:r>
                        <a:rPr lang="tr-TR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Öğrenci Sayısı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1855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2509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4394">
                <a:tc>
                  <a:txBody>
                    <a:bodyPr/>
                    <a:lstStyle/>
                    <a:p>
                      <a:r>
                        <a:rPr lang="tr-TR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Öğretmen Sayısı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4394">
                <a:tc>
                  <a:txBody>
                    <a:bodyPr/>
                    <a:lstStyle/>
                    <a:p>
                      <a:r>
                        <a:rPr lang="tr-TR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Şube Sayısı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r-TR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r-TR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r-TR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4394">
                <a:tc>
                  <a:txBody>
                    <a:bodyPr/>
                    <a:lstStyle/>
                    <a:p>
                      <a:r>
                        <a:rPr lang="tr-TR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Şube Başına Düşen Öğrenci Sayısı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11,50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8245454"/>
                  </a:ext>
                </a:extLst>
              </a:tr>
              <a:tr h="494394">
                <a:tc>
                  <a:txBody>
                    <a:bodyPr/>
                    <a:lstStyle/>
                    <a:p>
                      <a:r>
                        <a:rPr lang="tr-TR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Özel Okul Oranı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r-TR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26,01%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648174"/>
                  </a:ext>
                </a:extLst>
              </a:tr>
            </a:tbl>
          </a:graphicData>
        </a:graphic>
      </p:graphicFrame>
      <p:sp>
        <p:nvSpPr>
          <p:cNvPr id="13" name="Dikdörtgen 12"/>
          <p:cNvSpPr/>
          <p:nvPr/>
        </p:nvSpPr>
        <p:spPr>
          <a:xfrm>
            <a:off x="2158173" y="591071"/>
            <a:ext cx="511569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OKUL ÖNCESİ EĞİTİM</a:t>
            </a:r>
          </a:p>
        </p:txBody>
      </p:sp>
      <p:sp>
        <p:nvSpPr>
          <p:cNvPr id="14" name="6 Yuvarlatılmış Dikdörtgen"/>
          <p:cNvSpPr/>
          <p:nvPr/>
        </p:nvSpPr>
        <p:spPr>
          <a:xfrm>
            <a:off x="209282" y="5940412"/>
            <a:ext cx="8711952" cy="296900"/>
          </a:xfrm>
          <a:prstGeom prst="roundRect">
            <a:avLst/>
          </a:prstGeom>
          <a:solidFill>
            <a:schemeClr val="accent2">
              <a:lumMod val="75000"/>
              <a:alpha val="46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000" b="1" dirty="0">
                <a:solidFill>
                  <a:srgbClr val="FF0000"/>
                </a:solidFill>
              </a:rPr>
              <a:t>* Özel Okul verilerini içermektedir. </a:t>
            </a:r>
          </a:p>
        </p:txBody>
      </p:sp>
      <p:pic>
        <p:nvPicPr>
          <p:cNvPr id="16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980" y="109984"/>
            <a:ext cx="838882" cy="832804"/>
          </a:xfrm>
          <a:prstGeom prst="rect">
            <a:avLst/>
          </a:prstGeom>
        </p:spPr>
      </p:pic>
      <p:pic>
        <p:nvPicPr>
          <p:cNvPr id="18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857" y="6192688"/>
            <a:ext cx="697752" cy="692696"/>
          </a:xfrm>
          <a:prstGeom prst="rect">
            <a:avLst/>
          </a:prstGeom>
        </p:spPr>
      </p:pic>
      <p:sp>
        <p:nvSpPr>
          <p:cNvPr id="19" name="Metin kutusu 18">
            <a:extLst>
              <a:ext uri="{FF2B5EF4-FFF2-40B4-BE49-F238E27FC236}">
                <a16:creationId xmlns:a16="http://schemas.microsoft.com/office/drawing/2014/main" id="{EDC13359-86FC-4E37-8E90-90BC74843394}"/>
              </a:ext>
            </a:extLst>
          </p:cNvPr>
          <p:cNvSpPr txBox="1"/>
          <p:nvPr/>
        </p:nvSpPr>
        <p:spPr>
          <a:xfrm>
            <a:off x="1331640" y="6259378"/>
            <a:ext cx="759995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49263" algn="l"/>
                <a:tab pos="534988" algn="l"/>
                <a:tab pos="2324100" algn="l"/>
                <a:tab pos="3230563" algn="l"/>
                <a:tab pos="3313113" algn="l"/>
                <a:tab pos="5475288" algn="l"/>
                <a:tab pos="6105525" algn="l"/>
                <a:tab pos="6173788" algn="l"/>
              </a:tabLst>
            </a:pP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Adres	:	Bahçelievler </a:t>
            </a:r>
            <a:r>
              <a:rPr lang="tr-TR" sz="1000" dirty="0" err="1">
                <a:solidFill>
                  <a:prstClr val="black"/>
                </a:solidFill>
                <a:latin typeface="Calibri" panose="020F0502020204030204" pitchFamily="34" charset="0"/>
              </a:rPr>
              <a:t>Mh</a:t>
            </a: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. Sanat Okulu Cad. No:1/18	E-Posta                            : altieylul10@meb.gov.tr	</a:t>
            </a:r>
          </a:p>
          <a:p>
            <a:pPr>
              <a:tabLst>
                <a:tab pos="449263" algn="l"/>
                <a:tab pos="534988" algn="l"/>
                <a:tab pos="2324100" algn="l"/>
                <a:tab pos="3230563" algn="l"/>
                <a:tab pos="3313113" algn="l"/>
                <a:tab pos="5475288" algn="l"/>
                <a:tab pos="6105525" algn="l"/>
                <a:tab pos="6173788" algn="l"/>
              </a:tabLst>
            </a:pP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Telefon	:	0 266 244 45 11 / 95 / 99	                        	Elektronik Ağ                  : altieylul.meb.gov.tr	</a:t>
            </a:r>
          </a:p>
          <a:p>
            <a:pPr>
              <a:tabLst>
                <a:tab pos="449263" algn="l"/>
                <a:tab pos="534988" algn="l"/>
                <a:tab pos="2324100" algn="l"/>
                <a:tab pos="3230563" algn="l"/>
                <a:tab pos="3313113" algn="l"/>
                <a:tab pos="5475288" algn="l"/>
                <a:tab pos="6105525" algn="l"/>
                <a:tab pos="6173788" algn="l"/>
              </a:tabLst>
            </a:pP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Faks	:	0266 244 87 62		Facebook                        </a:t>
            </a:r>
            <a:r>
              <a:rPr lang="tr-TR" sz="5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: </a:t>
            </a:r>
            <a:r>
              <a:rPr lang="tr-TR" sz="1000" dirty="0" err="1">
                <a:solidFill>
                  <a:prstClr val="black"/>
                </a:solidFill>
                <a:latin typeface="Calibri" panose="020F0502020204030204" pitchFamily="34" charset="0"/>
              </a:rPr>
              <a:t>Altıeylül</a:t>
            </a: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 İlçe </a:t>
            </a:r>
            <a:r>
              <a:rPr lang="tr-TR" sz="1000" dirty="0" err="1">
                <a:solidFill>
                  <a:prstClr val="black"/>
                </a:solidFill>
                <a:latin typeface="Calibri" panose="020F0502020204030204" pitchFamily="34" charset="0"/>
              </a:rPr>
              <a:t>Mem</a:t>
            </a:r>
            <a:endParaRPr lang="tr-TR" sz="10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5 Metin kutusu">
            <a:extLst>
              <a:ext uri="{FF2B5EF4-FFF2-40B4-BE49-F238E27FC236}">
                <a16:creationId xmlns:a16="http://schemas.microsoft.com/office/drawing/2014/main" id="{D6A8597F-DD7E-4D18-BA79-698C3E88C27B}"/>
              </a:ext>
            </a:extLst>
          </p:cNvPr>
          <p:cNvSpPr txBox="1"/>
          <p:nvPr/>
        </p:nvSpPr>
        <p:spPr>
          <a:xfrm>
            <a:off x="1331640" y="184793"/>
            <a:ext cx="6768752" cy="34624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tr-TR" sz="1650" spc="300" dirty="0">
                <a:solidFill>
                  <a:schemeClr val="bg1"/>
                </a:solidFill>
                <a:latin typeface="Arial Black" panose="020B0A04020102020204" pitchFamily="34" charset="0"/>
              </a:rPr>
              <a:t>ALTIEYLÜL İLÇE MİLLÎ EĞİTİM MÜDÜRLÜĞÜ</a:t>
            </a:r>
          </a:p>
        </p:txBody>
      </p:sp>
    </p:spTree>
    <p:extLst>
      <p:ext uri="{BB962C8B-B14F-4D97-AF65-F5344CB8AC3E}">
        <p14:creationId xmlns:p14="http://schemas.microsoft.com/office/powerpoint/2010/main" val="1307333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bakanlik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9176" y="116632"/>
            <a:ext cx="837320" cy="826156"/>
          </a:xfrm>
          <a:prstGeom prst="rect">
            <a:avLst/>
          </a:prstGeom>
        </p:spPr>
      </p:pic>
      <p:sp>
        <p:nvSpPr>
          <p:cNvPr id="7" name="6 Yuvarlatılmış Dikdörtgen"/>
          <p:cNvSpPr/>
          <p:nvPr/>
        </p:nvSpPr>
        <p:spPr>
          <a:xfrm>
            <a:off x="1348469" y="116632"/>
            <a:ext cx="6751923" cy="414535"/>
          </a:xfrm>
          <a:prstGeom prst="roundRect">
            <a:avLst/>
          </a:prstGeom>
          <a:ln>
            <a:solidFill>
              <a:schemeClr val="accent2">
                <a:lumMod val="50000"/>
              </a:schemeClr>
            </a:solidFill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1" name="6 Yuvarlatılmış Dikdörtgen"/>
          <p:cNvSpPr/>
          <p:nvPr/>
        </p:nvSpPr>
        <p:spPr>
          <a:xfrm>
            <a:off x="0" y="6119585"/>
            <a:ext cx="9144000" cy="45719"/>
          </a:xfrm>
          <a:prstGeom prst="roundRect">
            <a:avLst/>
          </a:prstGeom>
          <a:solidFill>
            <a:schemeClr val="accent2">
              <a:lumMod val="75000"/>
              <a:alpha val="46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857" y="6192688"/>
            <a:ext cx="697752" cy="69269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04452" y="573548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graphicFrame>
        <p:nvGraphicFramePr>
          <p:cNvPr id="14" name="Tablo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2385892"/>
              </p:ext>
            </p:extLst>
          </p:nvPr>
        </p:nvGraphicFramePr>
        <p:xfrm>
          <a:off x="1382299" y="1114008"/>
          <a:ext cx="6379402" cy="4886553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543857">
                  <a:extLst>
                    <a:ext uri="{9D8B030D-6E8A-4147-A177-3AD203B41FA5}">
                      <a16:colId xmlns:a16="http://schemas.microsoft.com/office/drawing/2014/main" val="1305476128"/>
                    </a:ext>
                  </a:extLst>
                </a:gridCol>
                <a:gridCol w="2955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967421484"/>
                    </a:ext>
                  </a:extLst>
                </a:gridCol>
              </a:tblGrid>
              <a:tr h="25359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S.N.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Okul Adı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Kurum Türü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Konum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fontAlgn="b"/>
                      <a:r>
                        <a:rPr lang="tr-TR" sz="1100" b="0" i="0" u="none" strike="noStrike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Bengi Anaokulu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Anaokulu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tr-T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Merkez</a:t>
                      </a:r>
                      <a:endParaRPr lang="tr-TR" sz="1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defTabSz="914400" rtl="0" eaLnBrk="1" fontAlgn="b" latinLnBrk="0" hangingPunct="1"/>
                      <a:r>
                        <a:rPr lang="tr-TR" sz="1100" b="0" i="0" u="none" strike="noStrike" kern="1200" cap="all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Mithatpaşa</a:t>
                      </a:r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Anaokulu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Anaokulu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tr-T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Merkez</a:t>
                      </a:r>
                      <a:endParaRPr lang="tr-TR" sz="1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defTabSz="914400" rtl="0" eaLnBrk="1" fontAlgn="b" latinLnBrk="0" hangingPunct="1"/>
                      <a:r>
                        <a:rPr lang="tr-TR" sz="1100" b="0" i="0" u="none" strike="noStrike" kern="1200" cap="all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Necatibey</a:t>
                      </a:r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Eğitim Fakültesi Anaokulu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Anaokulu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tr-T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Merkez</a:t>
                      </a:r>
                      <a:endParaRPr lang="tr-TR" sz="1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defTabSz="914400" rtl="0" eaLnBrk="1" fontAlgn="b" latinLnBrk="0" hangingPunct="1"/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Sabiha Gökçen Anaokulu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Anaokulu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tr-T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Merkez</a:t>
                      </a:r>
                      <a:endParaRPr lang="tr-TR" sz="1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defTabSz="914400" rtl="0" eaLnBrk="1" fontAlgn="b" latinLnBrk="0" hangingPunct="1"/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Nuran Oğuz Özel Eğitim Anaokulu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Eğitim Anaokulu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Merkez</a:t>
                      </a:r>
                      <a:endParaRPr lang="tr-TR" sz="1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BAHÇELİEVLER LALE BAHÇESİ ANAOKULU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defTabSz="914400" rtl="0" eaLnBrk="1" fontAlgn="b" latinLnBrk="0" hangingPunct="1"/>
                      <a:r>
                        <a:rPr lang="sv-SE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Anaokulu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Merkez</a:t>
                      </a:r>
                      <a:endParaRPr lang="tr-TR" sz="1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BALIKESİR ORMAN ANAOKULU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defTabSz="914400" rtl="0" eaLnBrk="1" fontAlgn="b" latinLnBrk="0" hangingPunct="1"/>
                      <a:r>
                        <a:rPr lang="sv-SE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Anaokulu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tr-T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Merkez</a:t>
                      </a:r>
                      <a:endParaRPr lang="tr-TR" sz="1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BALIKESİR YAŞAM PAYLAŞIM ANAOKULU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defTabSz="914400" rtl="0" eaLnBrk="1" fontAlgn="b" latinLnBrk="0" hangingPunct="1"/>
                      <a:r>
                        <a:rPr lang="sv-SE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Anaokulu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tr-T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Merkez</a:t>
                      </a:r>
                      <a:endParaRPr lang="tr-TR" sz="1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9512545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BEYAZ İNCİ ANAOKULU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defTabSz="914400" rtl="0" eaLnBrk="1" fontAlgn="b" latinLnBrk="0" hangingPunct="1"/>
                      <a:r>
                        <a:rPr lang="sv-SE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Anaokulu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tr-T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Merkez</a:t>
                      </a:r>
                      <a:endParaRPr lang="tr-TR" sz="1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8855295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BEYAZ ZAMBAK ANAOKULU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defTabSz="914400" rtl="0" eaLnBrk="1" fontAlgn="b" latinLnBrk="0" hangingPunct="1"/>
                      <a:r>
                        <a:rPr lang="sv-SE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Anaokulu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tr-T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Merkez</a:t>
                      </a:r>
                      <a:endParaRPr lang="tr-TR" sz="1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5107684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BİLNET ANAOKULU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defTabSz="914400" rtl="0" eaLnBrk="1" fontAlgn="b" latinLnBrk="0" hangingPunct="1"/>
                      <a:r>
                        <a:rPr lang="sv-SE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Anaokulu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tr-T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Merkez</a:t>
                      </a:r>
                      <a:endParaRPr lang="tr-TR" sz="1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1843752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ÇOCUK KALBİ ANAOKULU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defTabSz="914400" rtl="0" eaLnBrk="1" fontAlgn="b" latinLnBrk="0" hangingPunct="1"/>
                      <a:r>
                        <a:rPr lang="sv-SE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Anaokulu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tr-T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Merkez</a:t>
                      </a:r>
                      <a:endParaRPr lang="tr-TR" sz="1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3756094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İPEKYUVAM ANAOKULU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defTabSz="914400" rtl="0" eaLnBrk="1" fontAlgn="b" latinLnBrk="0" hangingPunct="1"/>
                      <a:r>
                        <a:rPr lang="sv-SE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Anaokulu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tr-T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Merkez</a:t>
                      </a:r>
                      <a:endParaRPr lang="tr-TR" sz="1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5417785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KİRAZ ANAOKULU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defTabSz="914400" rtl="0" eaLnBrk="1" fontAlgn="b" latinLnBrk="0" hangingPunct="1"/>
                      <a:r>
                        <a:rPr lang="sv-SE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Anaokulu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tr-T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Merkez</a:t>
                      </a:r>
                      <a:endParaRPr lang="tr-TR" sz="1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0586936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MAVİ DENİZ YILDIZI ANAOKULU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defTabSz="914400" rtl="0" eaLnBrk="1" fontAlgn="b" latinLnBrk="0" hangingPunct="1"/>
                      <a:r>
                        <a:rPr lang="sv-SE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Anaokulu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tr-T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Merkez</a:t>
                      </a:r>
                      <a:endParaRPr lang="tr-TR" sz="1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493333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MİNİ KOLEJİ ANAOKULU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defTabSz="914400" rtl="0" eaLnBrk="1" fontAlgn="b" latinLnBrk="0" hangingPunct="1"/>
                      <a:r>
                        <a:rPr lang="sv-SE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Anaokulu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tr-T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Merkez</a:t>
                      </a:r>
                      <a:endParaRPr lang="tr-TR" sz="1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7279665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MİNİ KULÜP ANAOKULU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defTabSz="914400" rtl="0" eaLnBrk="1" fontAlgn="b" latinLnBrk="0" hangingPunct="1"/>
                      <a:r>
                        <a:rPr lang="sv-SE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Anaokulu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tr-T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Merkez</a:t>
                      </a:r>
                      <a:endParaRPr lang="tr-TR" sz="1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3260053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MİNİK YILDIZLAR ANAOKULU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defTabSz="914400" rtl="0" eaLnBrk="1" fontAlgn="b" latinLnBrk="0" hangingPunct="1"/>
                      <a:r>
                        <a:rPr lang="sv-SE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Anaokulu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tr-T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Merkez</a:t>
                      </a:r>
                      <a:endParaRPr lang="tr-TR" sz="1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4895063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YENİ NESİL ANAOKULU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defTabSz="914400" rtl="0" eaLnBrk="1" fontAlgn="b" latinLnBrk="0" hangingPunct="1"/>
                      <a:r>
                        <a:rPr lang="sv-SE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Anaokulu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tr-T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/>
                          <a:ea typeface="+mn-ea"/>
                          <a:cs typeface="+mn-cs"/>
                        </a:rPr>
                        <a:t>Merkez</a:t>
                      </a:r>
                      <a:endParaRPr lang="tr-TR" sz="1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3055308"/>
                  </a:ext>
                </a:extLst>
              </a:tr>
            </a:tbl>
          </a:graphicData>
        </a:graphic>
      </p:graphicFrame>
      <p:sp>
        <p:nvSpPr>
          <p:cNvPr id="15" name="Dikdörtgen 14"/>
          <p:cNvSpPr/>
          <p:nvPr/>
        </p:nvSpPr>
        <p:spPr>
          <a:xfrm>
            <a:off x="2534177" y="476672"/>
            <a:ext cx="436369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anaokullarımız</a:t>
            </a:r>
          </a:p>
        </p:txBody>
      </p:sp>
      <p:pic>
        <p:nvPicPr>
          <p:cNvPr id="1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980" y="109984"/>
            <a:ext cx="838882" cy="832804"/>
          </a:xfrm>
          <a:prstGeom prst="rect">
            <a:avLst/>
          </a:prstGeom>
        </p:spPr>
      </p:pic>
      <p:sp>
        <p:nvSpPr>
          <p:cNvPr id="12" name="Metin kutusu 11">
            <a:extLst>
              <a:ext uri="{FF2B5EF4-FFF2-40B4-BE49-F238E27FC236}">
                <a16:creationId xmlns:a16="http://schemas.microsoft.com/office/drawing/2014/main" id="{6060167C-DE0B-4A65-81CE-110789E85441}"/>
              </a:ext>
            </a:extLst>
          </p:cNvPr>
          <p:cNvSpPr txBox="1"/>
          <p:nvPr/>
        </p:nvSpPr>
        <p:spPr>
          <a:xfrm>
            <a:off x="1331640" y="6259378"/>
            <a:ext cx="759995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49263" algn="l"/>
                <a:tab pos="534988" algn="l"/>
                <a:tab pos="2324100" algn="l"/>
                <a:tab pos="3230563" algn="l"/>
                <a:tab pos="3313113" algn="l"/>
                <a:tab pos="5475288" algn="l"/>
                <a:tab pos="6105525" algn="l"/>
                <a:tab pos="6173788" algn="l"/>
              </a:tabLst>
            </a:pP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Adres	:	Bahçelievler </a:t>
            </a:r>
            <a:r>
              <a:rPr lang="tr-TR" sz="1000" dirty="0" err="1">
                <a:solidFill>
                  <a:prstClr val="black"/>
                </a:solidFill>
                <a:latin typeface="Calibri" panose="020F0502020204030204" pitchFamily="34" charset="0"/>
              </a:rPr>
              <a:t>Mh</a:t>
            </a: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. Sanat Okulu Cad. No:1/18	E-Posta                            : altieylul10@meb.gov.tr	</a:t>
            </a:r>
          </a:p>
          <a:p>
            <a:pPr>
              <a:tabLst>
                <a:tab pos="449263" algn="l"/>
                <a:tab pos="534988" algn="l"/>
                <a:tab pos="2324100" algn="l"/>
                <a:tab pos="3230563" algn="l"/>
                <a:tab pos="3313113" algn="l"/>
                <a:tab pos="5475288" algn="l"/>
                <a:tab pos="6105525" algn="l"/>
                <a:tab pos="6173788" algn="l"/>
              </a:tabLst>
            </a:pP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Telefon	:	0 266 244 45 11 / 95 / 99	                        	Elektronik Ağ                  : altieylul.meb.gov.tr	</a:t>
            </a:r>
          </a:p>
          <a:p>
            <a:pPr>
              <a:tabLst>
                <a:tab pos="449263" algn="l"/>
                <a:tab pos="534988" algn="l"/>
                <a:tab pos="2324100" algn="l"/>
                <a:tab pos="3230563" algn="l"/>
                <a:tab pos="3313113" algn="l"/>
                <a:tab pos="5475288" algn="l"/>
                <a:tab pos="6105525" algn="l"/>
                <a:tab pos="6173788" algn="l"/>
              </a:tabLst>
            </a:pP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Faks	:	0266 244 87 62		Facebook                        </a:t>
            </a:r>
            <a:r>
              <a:rPr lang="tr-TR" sz="5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: </a:t>
            </a:r>
            <a:r>
              <a:rPr lang="tr-TR" sz="1000" dirty="0" err="1">
                <a:solidFill>
                  <a:prstClr val="black"/>
                </a:solidFill>
                <a:latin typeface="Calibri" panose="020F0502020204030204" pitchFamily="34" charset="0"/>
              </a:rPr>
              <a:t>Altıeylül</a:t>
            </a: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 İlçe </a:t>
            </a:r>
            <a:r>
              <a:rPr lang="tr-TR" sz="1000" dirty="0" err="1">
                <a:solidFill>
                  <a:prstClr val="black"/>
                </a:solidFill>
                <a:latin typeface="Calibri" panose="020F0502020204030204" pitchFamily="34" charset="0"/>
              </a:rPr>
              <a:t>Mem</a:t>
            </a:r>
            <a:endParaRPr lang="tr-TR" sz="10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5 Metin kutusu">
            <a:extLst>
              <a:ext uri="{FF2B5EF4-FFF2-40B4-BE49-F238E27FC236}">
                <a16:creationId xmlns:a16="http://schemas.microsoft.com/office/drawing/2014/main" id="{C6600A49-3B15-4360-98E0-725D0B4F7024}"/>
              </a:ext>
            </a:extLst>
          </p:cNvPr>
          <p:cNvSpPr txBox="1"/>
          <p:nvPr/>
        </p:nvSpPr>
        <p:spPr>
          <a:xfrm>
            <a:off x="1331640" y="184793"/>
            <a:ext cx="6768752" cy="34624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tr-TR" sz="1650" spc="300" dirty="0">
                <a:solidFill>
                  <a:schemeClr val="bg1"/>
                </a:solidFill>
                <a:latin typeface="Arial Black" panose="020B0A04020102020204" pitchFamily="34" charset="0"/>
              </a:rPr>
              <a:t>ALTIEYLÜL İLÇE MİLLÎ EĞİTİM MÜDÜRLÜĞÜ</a:t>
            </a:r>
          </a:p>
        </p:txBody>
      </p:sp>
    </p:spTree>
    <p:extLst>
      <p:ext uri="{BB962C8B-B14F-4D97-AF65-F5344CB8AC3E}">
        <p14:creationId xmlns:p14="http://schemas.microsoft.com/office/powerpoint/2010/main" val="55749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bakanlik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9176" y="116632"/>
            <a:ext cx="837320" cy="826156"/>
          </a:xfrm>
          <a:prstGeom prst="rect">
            <a:avLst/>
          </a:prstGeom>
        </p:spPr>
      </p:pic>
      <p:sp>
        <p:nvSpPr>
          <p:cNvPr id="7" name="6 Yuvarlatılmış Dikdörtgen"/>
          <p:cNvSpPr/>
          <p:nvPr/>
        </p:nvSpPr>
        <p:spPr>
          <a:xfrm>
            <a:off x="1348469" y="116632"/>
            <a:ext cx="6751923" cy="414535"/>
          </a:xfrm>
          <a:prstGeom prst="roundRect">
            <a:avLst/>
          </a:prstGeom>
          <a:ln>
            <a:solidFill>
              <a:schemeClr val="accent2">
                <a:lumMod val="50000"/>
              </a:schemeClr>
            </a:solidFill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1" name="6 Yuvarlatılmış Dikdörtgen"/>
          <p:cNvSpPr/>
          <p:nvPr/>
        </p:nvSpPr>
        <p:spPr>
          <a:xfrm>
            <a:off x="0" y="6119585"/>
            <a:ext cx="9144000" cy="45719"/>
          </a:xfrm>
          <a:prstGeom prst="roundRect">
            <a:avLst/>
          </a:prstGeom>
          <a:solidFill>
            <a:schemeClr val="accent2">
              <a:lumMod val="75000"/>
              <a:alpha val="46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857" y="6192688"/>
            <a:ext cx="697752" cy="69269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04452" y="573548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graphicFrame>
        <p:nvGraphicFramePr>
          <p:cNvPr id="14" name="Tablo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047248"/>
              </p:ext>
            </p:extLst>
          </p:nvPr>
        </p:nvGraphicFramePr>
        <p:xfrm>
          <a:off x="424846" y="1501301"/>
          <a:ext cx="8294308" cy="4075875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36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46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4636">
                  <a:extLst>
                    <a:ext uri="{9D8B030D-6E8A-4147-A177-3AD203B41FA5}">
                      <a16:colId xmlns:a16="http://schemas.microsoft.com/office/drawing/2014/main" val="187835386"/>
                    </a:ext>
                  </a:extLst>
                </a:gridCol>
                <a:gridCol w="1564636">
                  <a:extLst>
                    <a:ext uri="{9D8B030D-6E8A-4147-A177-3AD203B41FA5}">
                      <a16:colId xmlns:a16="http://schemas.microsoft.com/office/drawing/2014/main" val="1020277013"/>
                    </a:ext>
                  </a:extLst>
                </a:gridCol>
              </a:tblGrid>
              <a:tr h="452875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İLKOKUL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dirty="0"/>
                    </a:p>
                  </a:txBody>
                  <a:tcPr anchor="ctr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87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8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Açıklama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8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Resmi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8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Özel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8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TOPLAM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287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8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Kurum Sayısı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8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8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8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87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8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Öğrenci Sayısı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8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7861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8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8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87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8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Öğretmen Sayısı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8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8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8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87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8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Şube Sayısı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8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tr-TR" sz="18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tr-TR" sz="18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287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8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Şube Başına Düşen Öğrenci Sayısı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20,51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8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8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87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8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Özel Okul Oranı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6,75%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8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8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287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8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Okullaşma Oranı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8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tr-TR" sz="18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tr-TR" sz="18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5" name="Dikdörtgen 14"/>
          <p:cNvSpPr/>
          <p:nvPr/>
        </p:nvSpPr>
        <p:spPr>
          <a:xfrm>
            <a:off x="2659207" y="704890"/>
            <a:ext cx="411362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İLKOKULLARIMIZ</a:t>
            </a:r>
          </a:p>
        </p:txBody>
      </p:sp>
      <p:sp>
        <p:nvSpPr>
          <p:cNvPr id="16" name="6 Yuvarlatılmış Dikdörtgen"/>
          <p:cNvSpPr/>
          <p:nvPr/>
        </p:nvSpPr>
        <p:spPr>
          <a:xfrm>
            <a:off x="179512" y="5877272"/>
            <a:ext cx="8711952" cy="182014"/>
          </a:xfrm>
          <a:prstGeom prst="roundRect">
            <a:avLst/>
          </a:prstGeom>
          <a:solidFill>
            <a:schemeClr val="accent2">
              <a:lumMod val="75000"/>
              <a:alpha val="46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000" b="1" dirty="0">
                <a:solidFill>
                  <a:srgbClr val="FF0000"/>
                </a:solidFill>
              </a:rPr>
              <a:t>Not: Resmi ve Özel Okul verilerini içermektedir. </a:t>
            </a:r>
          </a:p>
        </p:txBody>
      </p:sp>
      <p:pic>
        <p:nvPicPr>
          <p:cNvPr id="1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980" y="109984"/>
            <a:ext cx="838882" cy="832804"/>
          </a:xfrm>
          <a:prstGeom prst="rect">
            <a:avLst/>
          </a:prstGeom>
        </p:spPr>
      </p:pic>
      <p:sp>
        <p:nvSpPr>
          <p:cNvPr id="18" name="Metin kutusu 17">
            <a:extLst>
              <a:ext uri="{FF2B5EF4-FFF2-40B4-BE49-F238E27FC236}">
                <a16:creationId xmlns:a16="http://schemas.microsoft.com/office/drawing/2014/main" id="{38D5531E-8F27-4788-BCF0-A366E86CB79C}"/>
              </a:ext>
            </a:extLst>
          </p:cNvPr>
          <p:cNvSpPr txBox="1"/>
          <p:nvPr/>
        </p:nvSpPr>
        <p:spPr>
          <a:xfrm>
            <a:off x="1331640" y="6259378"/>
            <a:ext cx="759995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49263" algn="l"/>
                <a:tab pos="534988" algn="l"/>
                <a:tab pos="2324100" algn="l"/>
                <a:tab pos="3230563" algn="l"/>
                <a:tab pos="3313113" algn="l"/>
                <a:tab pos="5475288" algn="l"/>
                <a:tab pos="6105525" algn="l"/>
                <a:tab pos="6173788" algn="l"/>
              </a:tabLst>
            </a:pP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Adres	:	Bahçelievler </a:t>
            </a:r>
            <a:r>
              <a:rPr lang="tr-TR" sz="1000" dirty="0" err="1">
                <a:solidFill>
                  <a:prstClr val="black"/>
                </a:solidFill>
                <a:latin typeface="Calibri" panose="020F0502020204030204" pitchFamily="34" charset="0"/>
              </a:rPr>
              <a:t>Mh</a:t>
            </a: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. Sanat Okulu Cad. No:1/18	E-Posta                            : altieylul10@meb.gov.tr	</a:t>
            </a:r>
          </a:p>
          <a:p>
            <a:pPr>
              <a:tabLst>
                <a:tab pos="449263" algn="l"/>
                <a:tab pos="534988" algn="l"/>
                <a:tab pos="2324100" algn="l"/>
                <a:tab pos="3230563" algn="l"/>
                <a:tab pos="3313113" algn="l"/>
                <a:tab pos="5475288" algn="l"/>
                <a:tab pos="6105525" algn="l"/>
                <a:tab pos="6173788" algn="l"/>
              </a:tabLst>
            </a:pP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Telefon	:	0 266 244 45 11 / 95 / 99	                        	Elektronik Ağ                  : altieylul.meb.gov.tr	</a:t>
            </a:r>
          </a:p>
          <a:p>
            <a:pPr>
              <a:tabLst>
                <a:tab pos="449263" algn="l"/>
                <a:tab pos="534988" algn="l"/>
                <a:tab pos="2324100" algn="l"/>
                <a:tab pos="3230563" algn="l"/>
                <a:tab pos="3313113" algn="l"/>
                <a:tab pos="5475288" algn="l"/>
                <a:tab pos="6105525" algn="l"/>
                <a:tab pos="6173788" algn="l"/>
              </a:tabLst>
            </a:pP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Faks	:	0266 244 87 62		Facebook                        </a:t>
            </a:r>
            <a:r>
              <a:rPr lang="tr-TR" sz="5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: </a:t>
            </a:r>
            <a:r>
              <a:rPr lang="tr-TR" sz="1000" dirty="0" err="1">
                <a:solidFill>
                  <a:prstClr val="black"/>
                </a:solidFill>
                <a:latin typeface="Calibri" panose="020F0502020204030204" pitchFamily="34" charset="0"/>
              </a:rPr>
              <a:t>Altıeylül</a:t>
            </a: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 İlçe </a:t>
            </a:r>
            <a:r>
              <a:rPr lang="tr-TR" sz="1000" dirty="0" err="1">
                <a:solidFill>
                  <a:prstClr val="black"/>
                </a:solidFill>
                <a:latin typeface="Calibri" panose="020F0502020204030204" pitchFamily="34" charset="0"/>
              </a:rPr>
              <a:t>Mem</a:t>
            </a:r>
            <a:endParaRPr lang="tr-TR" sz="10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5 Metin kutusu">
            <a:extLst>
              <a:ext uri="{FF2B5EF4-FFF2-40B4-BE49-F238E27FC236}">
                <a16:creationId xmlns:a16="http://schemas.microsoft.com/office/drawing/2014/main" id="{26F7280F-30C1-4022-B227-BE8A9BEA3695}"/>
              </a:ext>
            </a:extLst>
          </p:cNvPr>
          <p:cNvSpPr txBox="1"/>
          <p:nvPr/>
        </p:nvSpPr>
        <p:spPr>
          <a:xfrm>
            <a:off x="1331640" y="184793"/>
            <a:ext cx="6768752" cy="34624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tr-TR" sz="1650" spc="300" dirty="0">
                <a:solidFill>
                  <a:schemeClr val="bg1"/>
                </a:solidFill>
                <a:latin typeface="Arial Black" panose="020B0A04020102020204" pitchFamily="34" charset="0"/>
              </a:rPr>
              <a:t>ALTIEYLÜL İLÇE MİLLÎ EĞİTİM MÜDÜRLÜĞÜ</a:t>
            </a:r>
          </a:p>
        </p:txBody>
      </p:sp>
    </p:spTree>
    <p:extLst>
      <p:ext uri="{BB962C8B-B14F-4D97-AF65-F5344CB8AC3E}">
        <p14:creationId xmlns:p14="http://schemas.microsoft.com/office/powerpoint/2010/main" val="195369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bakanlik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9176" y="116632"/>
            <a:ext cx="837320" cy="826156"/>
          </a:xfrm>
          <a:prstGeom prst="rect">
            <a:avLst/>
          </a:prstGeom>
        </p:spPr>
      </p:pic>
      <p:sp>
        <p:nvSpPr>
          <p:cNvPr id="7" name="6 Yuvarlatılmış Dikdörtgen"/>
          <p:cNvSpPr/>
          <p:nvPr/>
        </p:nvSpPr>
        <p:spPr>
          <a:xfrm>
            <a:off x="1348469" y="116632"/>
            <a:ext cx="6751923" cy="414535"/>
          </a:xfrm>
          <a:prstGeom prst="roundRect">
            <a:avLst/>
          </a:prstGeom>
          <a:ln>
            <a:solidFill>
              <a:schemeClr val="accent2">
                <a:lumMod val="50000"/>
              </a:schemeClr>
            </a:solidFill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1" name="6 Yuvarlatılmış Dikdörtgen"/>
          <p:cNvSpPr/>
          <p:nvPr/>
        </p:nvSpPr>
        <p:spPr>
          <a:xfrm>
            <a:off x="0" y="6119585"/>
            <a:ext cx="9144000" cy="45719"/>
          </a:xfrm>
          <a:prstGeom prst="roundRect">
            <a:avLst/>
          </a:prstGeom>
          <a:solidFill>
            <a:schemeClr val="accent2">
              <a:lumMod val="75000"/>
              <a:alpha val="46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857" y="6192688"/>
            <a:ext cx="697752" cy="69269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04452" y="573548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15" name="Dikdörtgen 14"/>
          <p:cNvSpPr/>
          <p:nvPr/>
        </p:nvSpPr>
        <p:spPr>
          <a:xfrm>
            <a:off x="2659207" y="476672"/>
            <a:ext cx="411362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İLKOKULLARIMIZ</a:t>
            </a:r>
          </a:p>
        </p:txBody>
      </p:sp>
      <p:pic>
        <p:nvPicPr>
          <p:cNvPr id="1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980" y="109984"/>
            <a:ext cx="838882" cy="832804"/>
          </a:xfrm>
          <a:prstGeom prst="rect">
            <a:avLst/>
          </a:prstGeom>
        </p:spPr>
      </p:pic>
      <p:sp>
        <p:nvSpPr>
          <p:cNvPr id="12" name="Metin kutusu 11">
            <a:extLst>
              <a:ext uri="{FF2B5EF4-FFF2-40B4-BE49-F238E27FC236}">
                <a16:creationId xmlns:a16="http://schemas.microsoft.com/office/drawing/2014/main" id="{6060167C-DE0B-4A65-81CE-110789E85441}"/>
              </a:ext>
            </a:extLst>
          </p:cNvPr>
          <p:cNvSpPr txBox="1"/>
          <p:nvPr/>
        </p:nvSpPr>
        <p:spPr>
          <a:xfrm>
            <a:off x="1331640" y="6259378"/>
            <a:ext cx="759995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49263" algn="l"/>
                <a:tab pos="534988" algn="l"/>
                <a:tab pos="2324100" algn="l"/>
                <a:tab pos="3230563" algn="l"/>
                <a:tab pos="3313113" algn="l"/>
                <a:tab pos="5475288" algn="l"/>
                <a:tab pos="6105525" algn="l"/>
                <a:tab pos="6173788" algn="l"/>
              </a:tabLst>
            </a:pP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Adres	:	Bahçelievler </a:t>
            </a:r>
            <a:r>
              <a:rPr lang="tr-TR" sz="1000" dirty="0" err="1">
                <a:solidFill>
                  <a:prstClr val="black"/>
                </a:solidFill>
                <a:latin typeface="Calibri" panose="020F0502020204030204" pitchFamily="34" charset="0"/>
              </a:rPr>
              <a:t>Mh</a:t>
            </a: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. Sanat Okulu Cad. No:1/18	E-Posta                            : altieylul10@meb.gov.tr	</a:t>
            </a:r>
          </a:p>
          <a:p>
            <a:pPr>
              <a:tabLst>
                <a:tab pos="449263" algn="l"/>
                <a:tab pos="534988" algn="l"/>
                <a:tab pos="2324100" algn="l"/>
                <a:tab pos="3230563" algn="l"/>
                <a:tab pos="3313113" algn="l"/>
                <a:tab pos="5475288" algn="l"/>
                <a:tab pos="6105525" algn="l"/>
                <a:tab pos="6173788" algn="l"/>
              </a:tabLst>
            </a:pP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Telefon	:	0 266 244 45 11 / 95 / 99	                        	Elektronik Ağ                  : altieylul.meb.gov.tr	</a:t>
            </a:r>
          </a:p>
          <a:p>
            <a:pPr>
              <a:tabLst>
                <a:tab pos="449263" algn="l"/>
                <a:tab pos="534988" algn="l"/>
                <a:tab pos="2324100" algn="l"/>
                <a:tab pos="3230563" algn="l"/>
                <a:tab pos="3313113" algn="l"/>
                <a:tab pos="5475288" algn="l"/>
                <a:tab pos="6105525" algn="l"/>
                <a:tab pos="6173788" algn="l"/>
              </a:tabLst>
            </a:pP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Faks	:	0266 244 87 62		Facebook                        </a:t>
            </a:r>
            <a:r>
              <a:rPr lang="tr-TR" sz="5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: </a:t>
            </a:r>
            <a:r>
              <a:rPr lang="tr-TR" sz="1000" dirty="0" err="1">
                <a:solidFill>
                  <a:prstClr val="black"/>
                </a:solidFill>
                <a:latin typeface="Calibri" panose="020F0502020204030204" pitchFamily="34" charset="0"/>
              </a:rPr>
              <a:t>Altıeylül</a:t>
            </a:r>
            <a:r>
              <a:rPr lang="tr-TR" sz="1000" dirty="0">
                <a:solidFill>
                  <a:prstClr val="black"/>
                </a:solidFill>
                <a:latin typeface="Calibri" panose="020F0502020204030204" pitchFamily="34" charset="0"/>
              </a:rPr>
              <a:t> İlçe </a:t>
            </a:r>
            <a:r>
              <a:rPr lang="tr-TR" sz="1000" dirty="0" err="1">
                <a:solidFill>
                  <a:prstClr val="black"/>
                </a:solidFill>
                <a:latin typeface="Calibri" panose="020F0502020204030204" pitchFamily="34" charset="0"/>
              </a:rPr>
              <a:t>Mem</a:t>
            </a:r>
            <a:endParaRPr lang="tr-TR" sz="10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14" name="Tablo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65157"/>
              </p:ext>
            </p:extLst>
          </p:nvPr>
        </p:nvGraphicFramePr>
        <p:xfrm>
          <a:off x="323528" y="1169078"/>
          <a:ext cx="4147154" cy="4886325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474746">
                  <a:extLst>
                    <a:ext uri="{9D8B030D-6E8A-4147-A177-3AD203B41FA5}">
                      <a16:colId xmlns:a16="http://schemas.microsoft.com/office/drawing/2014/main" val="1305476128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967421484"/>
                    </a:ext>
                  </a:extLst>
                </a:gridCol>
              </a:tblGrid>
              <a:tr h="25359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S.N.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Okul Adı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Kurum Türü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Konum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fontAlgn="b"/>
                      <a:r>
                        <a:rPr lang="tr-TR" sz="1100" b="0" i="0" u="none" strike="noStrike" cap="all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Aslıhantepecik</a:t>
                      </a:r>
                      <a:r>
                        <a:rPr lang="tr-TR" sz="1100" b="0" i="0" u="none" strike="noStrike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İlkokulu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İlkokul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Kırsal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Atköy</a:t>
                      </a:r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İlkokulu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İlkokul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Kırsal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9068168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Ayşebacı</a:t>
                      </a:r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Köyü Şehit İsa Yavaş İlkokulu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İlkokul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Kırsal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3349706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Balıklı İlkokulu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İlkokul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Kırsal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8028264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Burhan </a:t>
                      </a:r>
                      <a:r>
                        <a:rPr lang="tr-TR" sz="1100" b="0" i="0" u="none" strike="noStrike" kern="1200" cap="all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Erdayı</a:t>
                      </a:r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İlkokulu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İlkokul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Merkez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3294378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Büyük Bostancı İlkokulu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İlkokul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Kırsal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4016398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Cumhuriyet İlkokulu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İlkokul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Merkez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5150058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Çandır İlkokulu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İlkokul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Kırsal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5062699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Edip </a:t>
                      </a:r>
                      <a:r>
                        <a:rPr lang="tr-TR" sz="1100" b="0" i="0" u="none" strike="noStrike" kern="1200" cap="all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Gürcün</a:t>
                      </a:r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İlkokulu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İlkokul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Merkez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2434755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Fevzi Çakmak İlkokulu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İlkokul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Merkez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2115912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Gaziosmanpaşa İlkokulu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İlkokul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Merkez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096617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Gökköy</a:t>
                      </a:r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İlkokulu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İlkokul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Kırsal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706388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Halalca</a:t>
                      </a:r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İlkokulu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İlkokul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Kırsal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3076978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Hasan Basri Çantay İlkokulu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İlkokul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Merkez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2461269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Hatice Fahriye </a:t>
                      </a:r>
                      <a:r>
                        <a:rPr lang="tr-TR" sz="1100" b="0" i="0" u="none" strike="noStrike" kern="1200" cap="all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Eğinlioğlu</a:t>
                      </a:r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İlkokulu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İlkokul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Merkez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7375795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Kabaklı İlkokulu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İlkokul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Kırsal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5895485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Kadriye Kemal Gürel İlkokulu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İlkokul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Merkez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Karamanköy</a:t>
                      </a:r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100" b="0" i="0" u="none" strike="noStrike" kern="1200" cap="all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Mehmetcik</a:t>
                      </a:r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İlkokulu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İlkokul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Kırsal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6" name="Tablo 15">
            <a:extLst>
              <a:ext uri="{FF2B5EF4-FFF2-40B4-BE49-F238E27FC236}">
                <a16:creationId xmlns:a16="http://schemas.microsoft.com/office/drawing/2014/main" id="{D935465F-5850-4B4E-A838-DF037675EC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184748"/>
              </p:ext>
            </p:extLst>
          </p:nvPr>
        </p:nvGraphicFramePr>
        <p:xfrm>
          <a:off x="4614698" y="1169078"/>
          <a:ext cx="4147154" cy="490347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474746">
                  <a:extLst>
                    <a:ext uri="{9D8B030D-6E8A-4147-A177-3AD203B41FA5}">
                      <a16:colId xmlns:a16="http://schemas.microsoft.com/office/drawing/2014/main" val="1305476128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967421484"/>
                    </a:ext>
                  </a:extLst>
                </a:gridCol>
              </a:tblGrid>
              <a:tr h="25359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S.N.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Okul Adı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Kurum Türü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Konum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Karamanlar İlkokulu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İlkokul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Kırsal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Kesirven</a:t>
                      </a:r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Şehit Mehmet Eren İlkokulu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İlkokul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Kırsal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Konakpınar</a:t>
                      </a:r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Köyü Şehit Jandarma Başçavuş </a:t>
                      </a:r>
                      <a:r>
                        <a:rPr lang="tr-TR" sz="1100" b="0" i="0" u="none" strike="noStrike" kern="1200" cap="all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Erbu</a:t>
                      </a:r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100" b="0" i="0" u="none" strike="noStrike" kern="1200" cap="all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Serpan</a:t>
                      </a:r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İlkokulu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İlkokul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Kırsal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Köseler İlkokulu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İlkokul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Kırsal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Köylüköy</a:t>
                      </a:r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İlkokulu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İlkokul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Kırsal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9512545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Macarlar İlkokulu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İlkokul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Kırsal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8855295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Mehmet Akif Ersoy İlkokulu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İlkokul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Merkez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5107684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Namık Kemal İlkokulu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İlkokul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Merkez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1843752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Ortamandıra</a:t>
                      </a:r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Şehit Gürel Alagöz İlkokulu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İlkokul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Kırsal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3756094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Ovaköy</a:t>
                      </a:r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İlkokulu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İlkokul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Kırsal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5417785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Pamukçu İlkokulu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İlkokul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Kırsal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0586936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Plevne İlkokulu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İlkokul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Merkez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493333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cap="all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Yakupköy</a:t>
                      </a:r>
                      <a:r>
                        <a:rPr lang="tr-TR" sz="1100" b="0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İlkokulu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İlkokul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Kırsal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7279665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BALIKESİR AÇI İLKOKULU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Türk İlkokulu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Merkez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3260053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BALIKESİR UĞUR İLKOKULU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Türk İlkokulu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Merkez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4895063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BİLNET İLKOKULU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0" algn="l" defTabSz="914400" rtl="0" eaLnBrk="1" fontAlgn="b" latinLnBrk="0" hangingPunct="1"/>
                      <a:r>
                        <a:rPr lang="tr-T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Özel Türk İlkokulu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Merkez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3055308"/>
                  </a:ext>
                </a:extLst>
              </a:tr>
            </a:tbl>
          </a:graphicData>
        </a:graphic>
      </p:graphicFrame>
      <p:sp>
        <p:nvSpPr>
          <p:cNvPr id="18" name="5 Metin kutusu">
            <a:extLst>
              <a:ext uri="{FF2B5EF4-FFF2-40B4-BE49-F238E27FC236}">
                <a16:creationId xmlns:a16="http://schemas.microsoft.com/office/drawing/2014/main" id="{0848C769-B86A-4D79-9E1E-077B16A8F8EE}"/>
              </a:ext>
            </a:extLst>
          </p:cNvPr>
          <p:cNvSpPr txBox="1"/>
          <p:nvPr/>
        </p:nvSpPr>
        <p:spPr>
          <a:xfrm>
            <a:off x="1331640" y="184793"/>
            <a:ext cx="6768752" cy="34624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tr-TR" sz="1650" spc="300" dirty="0">
                <a:solidFill>
                  <a:schemeClr val="bg1"/>
                </a:solidFill>
                <a:latin typeface="Arial Black" panose="020B0A04020102020204" pitchFamily="34" charset="0"/>
              </a:rPr>
              <a:t>ALTIEYLÜL İLÇE MİLLÎ EĞİTİM MÜDÜRLÜĞÜ</a:t>
            </a:r>
          </a:p>
        </p:txBody>
      </p:sp>
    </p:spTree>
    <p:extLst>
      <p:ext uri="{BB962C8B-B14F-4D97-AF65-F5344CB8AC3E}">
        <p14:creationId xmlns:p14="http://schemas.microsoft.com/office/powerpoint/2010/main" val="2598376087"/>
      </p:ext>
    </p:extLst>
  </p:cSld>
  <p:clrMapOvr>
    <a:masterClrMapping/>
  </p:clrMapOvr>
</p:sld>
</file>

<file path=ppt/theme/theme1.xml><?xml version="1.0" encoding="utf-8"?>
<a:theme xmlns:a="http://schemas.openxmlformats.org/drawingml/2006/main" name="1_Hava Akımı">
  <a:themeElements>
    <a:clrScheme name="Özel 1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B4DCFA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Hava Akımı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leşi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5496</TotalTime>
  <Words>2728</Words>
  <Application>Microsoft Office PowerPoint</Application>
  <PresentationFormat>Ekran Gösterisi (4:3)</PresentationFormat>
  <Paragraphs>959</Paragraphs>
  <Slides>15</Slides>
  <Notes>15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2" baseType="lpstr">
      <vt:lpstr>Arial Black</vt:lpstr>
      <vt:lpstr>Arial Tur</vt:lpstr>
      <vt:lpstr>Calibri</vt:lpstr>
      <vt:lpstr>Georgia</vt:lpstr>
      <vt:lpstr>Times New Roman</vt:lpstr>
      <vt:lpstr>Trebuchet MS</vt:lpstr>
      <vt:lpstr>1_Hava Akımı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talip eren</dc:creator>
  <cp:lastModifiedBy>talip eren</cp:lastModifiedBy>
  <cp:revision>536</cp:revision>
  <cp:lastPrinted>2021-01-08T07:24:02Z</cp:lastPrinted>
  <dcterms:created xsi:type="dcterms:W3CDTF">2014-07-31T09:33:31Z</dcterms:created>
  <dcterms:modified xsi:type="dcterms:W3CDTF">2021-01-14T20:27:12Z</dcterms:modified>
</cp:coreProperties>
</file>